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8_642A3583.xml" ContentType="application/vnd.ms-powerpoint.comments+xml"/>
  <Override PartName="/ppt/comments/modernComment_116_E1CEB836.xml" ContentType="application/vnd.ms-powerpoint.comments+xml"/>
  <Override PartName="/ppt/comments/modernComment_118_995C611A.xml" ContentType="application/vnd.ms-powerpoint.comments+xml"/>
  <Override PartName="/ppt/comments/modernComment_117_49456BB7.xml" ContentType="application/vnd.ms-powerpoint.comments+xml"/>
  <Override PartName="/ppt/comments/modernComment_119_E435E77E.xml" ContentType="application/vnd.ms-powerpoint.comments+xml"/>
  <Override PartName="/ppt/comments/modernComment_11A_B14FA27F.xml" ContentType="application/vnd.ms-powerpoint.comments+xml"/>
  <Override PartName="/ppt/notesSlides/notesSlide1.xml" ContentType="application/vnd.openxmlformats-officedocument.presentationml.notesSlide+xml"/>
  <Override PartName="/ppt/comments/modernComment_11B_7C12EEF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4"/>
    <p:sldMasterId id="2147483888" r:id="rId5"/>
  </p:sldMasterIdLst>
  <p:notesMasterIdLst>
    <p:notesMasterId r:id="rId23"/>
  </p:notesMasterIdLst>
  <p:sldIdLst>
    <p:sldId id="256" r:id="rId6"/>
    <p:sldId id="288" r:id="rId7"/>
    <p:sldId id="287" r:id="rId8"/>
    <p:sldId id="286" r:id="rId9"/>
    <p:sldId id="293" r:id="rId10"/>
    <p:sldId id="285" r:id="rId11"/>
    <p:sldId id="292" r:id="rId12"/>
    <p:sldId id="295" r:id="rId13"/>
    <p:sldId id="259" r:id="rId14"/>
    <p:sldId id="296" r:id="rId15"/>
    <p:sldId id="278" r:id="rId16"/>
    <p:sldId id="280" r:id="rId17"/>
    <p:sldId id="279" r:id="rId18"/>
    <p:sldId id="281" r:id="rId19"/>
    <p:sldId id="282" r:id="rId20"/>
    <p:sldId id="294"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E2CAD0-310B-854C-FAE6-2984275AF623}" name="Chen, Yutong" initials="CY" userId="S::yc1422@ic.ac.uk::dd66193f-02b6-4eed-9353-c85b0efbb1e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69AA"/>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C5327-BD71-4B66-AD97-A93BFEC27BB9}" v="175" dt="2023-03-12T18:09:47.020"/>
    <p1510:client id="{1811F2A6-A15E-149E-132E-E83765D0E210}" v="1" dt="2023-03-13T13:03:45.086"/>
    <p1510:client id="{20D3D0B7-9079-4160-A182-CC6A40FD6C88}" v="43" dt="2023-03-13T09:10:30.339"/>
    <p1510:client id="{2B35FCDA-7EEB-47F5-9F4D-7EE8E13F5E6C}" v="1" dt="2023-03-13T13:51:08.370"/>
    <p1510:client id="{2EB405F3-2482-4D42-88E0-2AB3204CA8AB}" v="115" dt="2023-03-12T18:42:51.675"/>
    <p1510:client id="{331E68BD-1C05-4A9C-ADFA-9014575B95F8}" v="2" dt="2023-03-12T23:19:14.123"/>
    <p1510:client id="{6C7BD171-E3D4-4139-BAFF-AE841C1C328E}" v="3" dt="2023-03-12T23:43:48.313"/>
    <p1510:client id="{7FABE874-6830-440F-9266-9C345DFD0E09}" v="3" dt="2023-03-13T16:21:58.932"/>
    <p1510:client id="{821C617A-3814-4CE3-A721-0B4E03EBFB50}" v="58" dt="2023-03-12T18:11:44.232"/>
    <p1510:client id="{8F6FAD4F-B892-4F24-A4B6-249D88E19496}" v="4" dt="2023-03-12T23:17:07.661"/>
    <p1510:client id="{942803EE-A88A-DB7D-DD0E-475B2FCE62F5}" v="1" dt="2023-03-13T13:12:35.880"/>
    <p1510:client id="{A10E2709-3B75-44E4-B043-4892A343B682}" v="23" dt="2023-03-13T15:09:34.098"/>
    <p1510:client id="{A11424B5-7878-7692-2949-4DBC2A2899B3}" v="162" dt="2023-03-13T12:58:14.022"/>
    <p1510:client id="{A3305DA3-9645-45A0-A5EE-9CB05A725A82}" v="1" dt="2023-03-12T17:58:09.344"/>
    <p1510:client id="{A69ED4F5-A30F-4B43-8C81-5DEB2C856D17}" v="49" dt="2023-03-13T15:47:38.724"/>
    <p1510:client id="{C03F8A97-AC1F-4D21-87A8-D489BF403C0B}" v="47" dt="2023-03-12T17:40:52.971"/>
    <p1510:client id="{C2CCA2BE-F70F-4B70-8D82-5EA8707AA82E}" v="87" dt="2023-03-13T11:00:00.459"/>
    <p1510:client id="{C7D3445F-5AA8-48CF-8FDE-E0D313F1E038}" v="224" dt="2023-03-13T12:22:57.428"/>
    <p1510:client id="{CA7ACE6C-5A75-08A7-4F06-14B64A92A7C8}" v="108" dt="2023-03-13T11:30:23.288"/>
    <p1510:client id="{CB0B9C8B-8051-4F66-B731-272B5B0B3380}" v="387" dt="2023-03-12T20:01:32.950"/>
    <p1510:client id="{CBA6E992-993B-67F4-C735-21A62BFAE556}" v="16" dt="2023-03-13T21:27:45.979"/>
    <p1510:client id="{D6E904D8-D4A3-2E2E-210C-80DEC2D370C0}" v="328" dt="2023-03-12T19:13:15.469"/>
    <p1510:client id="{DBFC6D25-63D7-435B-A483-E2B41BC98C43}" v="3" dt="2023-03-12T20:12:08.714"/>
    <p1510:client id="{DD7E21BB-8D78-5043-B647-1A636949E197}" v="208" dt="2023-03-12T21:12:06.477"/>
    <p1510:client id="{E25DEF9F-B162-4012-9856-45F9CA9F351F}" v="1" dt="2023-03-12T20:11:22.950"/>
    <p1510:client id="{E2BC0E54-87FE-45B0-77AF-E6246A09FA07}" v="216" dt="2023-03-13T15:08:30.466"/>
    <p1510:client id="{F2EDDAFA-E27B-DE39-B038-EF3713939BBA}" v="101" dt="2023-03-13T17:00:47.438"/>
    <p1510:client id="{F5BDE5BF-E5F1-4DEF-B9CF-51ED5C7302CF}" v="818" dt="2023-03-13T17:39:06.479"/>
    <p1510:client id="{FB376C3B-2C65-496C-B891-C3B8834059CE}" v="1759" dt="2023-03-13T00:37:02.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omments/modernComment_116_E1CEB836.xml><?xml version="1.0" encoding="utf-8"?>
<p188:cmLst xmlns:a="http://schemas.openxmlformats.org/drawingml/2006/main" xmlns:r="http://schemas.openxmlformats.org/officeDocument/2006/relationships" xmlns:p188="http://schemas.microsoft.com/office/powerpoint/2018/8/main">
  <p188:cm id="{C39F49C3-09DD-4717-B420-D4BE455C17D4}"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comments/modernComment_117_49456BB7.xml><?xml version="1.0" encoding="utf-8"?>
<p188:cmLst xmlns:a="http://schemas.openxmlformats.org/drawingml/2006/main" xmlns:r="http://schemas.openxmlformats.org/officeDocument/2006/relationships" xmlns:p188="http://schemas.microsoft.com/office/powerpoint/2018/8/main">
  <p188:cm id="{84A90418-66E1-45E0-AFDD-16BBA7D25C05}"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comments/modernComment_118_995C611A.xml><?xml version="1.0" encoding="utf-8"?>
<p188:cmLst xmlns:a="http://schemas.openxmlformats.org/drawingml/2006/main" xmlns:r="http://schemas.openxmlformats.org/officeDocument/2006/relationships" xmlns:p188="http://schemas.microsoft.com/office/powerpoint/2018/8/main">
  <p188:cm id="{34AEA13F-A6E9-4378-97BF-E5C7A3BDA70E}"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comments/modernComment_119_E435E77E.xml><?xml version="1.0" encoding="utf-8"?>
<p188:cmLst xmlns:a="http://schemas.openxmlformats.org/drawingml/2006/main" xmlns:r="http://schemas.openxmlformats.org/officeDocument/2006/relationships" xmlns:p188="http://schemas.microsoft.com/office/powerpoint/2018/8/main">
  <p188:cm id="{6F02A6E8-90B6-4867-9613-99857AB3BD6F}"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comments/modernComment_11A_B14FA27F.xml><?xml version="1.0" encoding="utf-8"?>
<p188:cmLst xmlns:a="http://schemas.openxmlformats.org/drawingml/2006/main" xmlns:r="http://schemas.openxmlformats.org/officeDocument/2006/relationships" xmlns:p188="http://schemas.microsoft.com/office/powerpoint/2018/8/main">
  <p188:cm id="{DA7CF2C0-B13B-4ED4-AD13-EE00C82BF5D1}"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comments/modernComment_11B_7C12EEF6.xml><?xml version="1.0" encoding="utf-8"?>
<p188:cmLst xmlns:a="http://schemas.openxmlformats.org/drawingml/2006/main" xmlns:r="http://schemas.openxmlformats.org/officeDocument/2006/relationships" xmlns:p188="http://schemas.microsoft.com/office/powerpoint/2018/8/main">
  <p188:cm id="{48053525-3F6F-482D-9ADA-03E68CAE45F5}" authorId="{A1E2CAD0-310B-854C-FAE6-2984275AF623}" status="resolved" created="2023-03-08T17:28:33.886">
    <pc:sldMkLst xmlns:pc="http://schemas.microsoft.com/office/powerpoint/2013/main/command">
      <pc:docMk/>
      <pc:sldMk cId="2350781343" sldId="262"/>
    </pc:sldMkLst>
    <p188:txBody>
      <a:bodyPr/>
      <a:lstStyle/>
      <a:p>
        <a:r>
          <a:rPr lang="en-US"/>
          <a:t>[@Gu, Tian] </a:t>
        </a:r>
      </a:p>
    </p188:txBody>
  </p188:cm>
</p188:cmLst>
</file>

<file path=ppt/comments/modernComment_128_642A3583.xml><?xml version="1.0" encoding="utf-8"?>
<p188:cmLst xmlns:a="http://schemas.openxmlformats.org/drawingml/2006/main" xmlns:r="http://schemas.openxmlformats.org/officeDocument/2006/relationships" xmlns:p188="http://schemas.microsoft.com/office/powerpoint/2018/8/main">
  <p188:cm id="{CF0BF157-40DC-41E6-B3EE-4D1C303E1862}" authorId="{A1E2CAD0-310B-854C-FAE6-2984275AF623}" created="2023-03-08T17:28:18.104">
    <pc:sldMkLst xmlns:pc="http://schemas.microsoft.com/office/powerpoint/2013/main/command">
      <pc:docMk/>
      <pc:sldMk cId="2498469901" sldId="261"/>
    </pc:sldMkLst>
    <p188:txBody>
      <a:bodyPr/>
      <a:lstStyle/>
      <a:p>
        <a:r>
          <a:rPr lang="en-US"/>
          <a:t>[@Zhao, Anyan]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E61464-3632-437F-B8E8-F5C363A204B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3BF359D-AAA6-4C32-BC5C-CBAF3FB52AF4}">
      <dgm:prSet custT="1"/>
      <dgm:spPr/>
      <dgm:t>
        <a:bodyPr/>
        <a:lstStyle/>
        <a:p>
          <a:r>
            <a:rPr lang="en-US" sz="1600"/>
            <a:t>Request an appointment </a:t>
          </a:r>
        </a:p>
      </dgm:t>
    </dgm:pt>
    <dgm:pt modelId="{D7A50E87-1373-4677-AD41-C35E14341BA3}" type="parTrans" cxnId="{C200AB1F-A671-41F8-8E5A-FB42FC4CDD91}">
      <dgm:prSet/>
      <dgm:spPr/>
      <dgm:t>
        <a:bodyPr/>
        <a:lstStyle/>
        <a:p>
          <a:endParaRPr lang="en-US" sz="1600"/>
        </a:p>
      </dgm:t>
    </dgm:pt>
    <dgm:pt modelId="{B8326770-375D-4B55-A5F7-EEA19F2D210C}" type="sibTrans" cxnId="{C200AB1F-A671-41F8-8E5A-FB42FC4CDD91}">
      <dgm:prSet custT="1"/>
      <dgm:spPr/>
      <dgm:t>
        <a:bodyPr/>
        <a:lstStyle/>
        <a:p>
          <a:endParaRPr lang="en-US" sz="1600"/>
        </a:p>
      </dgm:t>
    </dgm:pt>
    <dgm:pt modelId="{5E2315CC-E64D-438D-9AC8-4758421A1FE9}">
      <dgm:prSet custT="1"/>
      <dgm:spPr/>
      <dgm:t>
        <a:bodyPr/>
        <a:lstStyle/>
        <a:p>
          <a:r>
            <a:rPr lang="en-US" sz="1600"/>
            <a:t>Wait for confirmation </a:t>
          </a:r>
        </a:p>
      </dgm:t>
    </dgm:pt>
    <dgm:pt modelId="{17D43E20-1DDE-49BC-A6E5-E3AB5E640C69}" type="parTrans" cxnId="{896F4963-41B6-44A8-A815-9E6E9B620308}">
      <dgm:prSet/>
      <dgm:spPr/>
      <dgm:t>
        <a:bodyPr/>
        <a:lstStyle/>
        <a:p>
          <a:endParaRPr lang="en-US" sz="1600"/>
        </a:p>
      </dgm:t>
    </dgm:pt>
    <dgm:pt modelId="{8643F6C1-B368-4FDD-AE6E-21CEEAEE9964}" type="sibTrans" cxnId="{896F4963-41B6-44A8-A815-9E6E9B620308}">
      <dgm:prSet custT="1"/>
      <dgm:spPr/>
      <dgm:t>
        <a:bodyPr/>
        <a:lstStyle/>
        <a:p>
          <a:endParaRPr lang="en-US" sz="1600"/>
        </a:p>
      </dgm:t>
    </dgm:pt>
    <dgm:pt modelId="{6FE925E9-551F-4BF4-83BC-A56CF960B0F0}">
      <dgm:prSet custT="1"/>
      <dgm:spPr/>
      <dgm:t>
        <a:bodyPr/>
        <a:lstStyle/>
        <a:p>
          <a:r>
            <a:rPr lang="en-US" sz="1600"/>
            <a:t>Walk in</a:t>
          </a:r>
        </a:p>
      </dgm:t>
    </dgm:pt>
    <dgm:pt modelId="{86C202FA-B610-4C40-B6BC-5919C69B0F5B}" type="parTrans" cxnId="{4B4F12CF-10D5-487E-9EB2-E3A36352B88F}">
      <dgm:prSet/>
      <dgm:spPr/>
      <dgm:t>
        <a:bodyPr/>
        <a:lstStyle/>
        <a:p>
          <a:endParaRPr lang="en-US" sz="1600"/>
        </a:p>
      </dgm:t>
    </dgm:pt>
    <dgm:pt modelId="{F46833C6-EE16-4667-82CD-0AC05F1497D8}" type="sibTrans" cxnId="{4B4F12CF-10D5-487E-9EB2-E3A36352B88F}">
      <dgm:prSet/>
      <dgm:spPr/>
      <dgm:t>
        <a:bodyPr/>
        <a:lstStyle/>
        <a:p>
          <a:endParaRPr lang="en-US" sz="1600"/>
        </a:p>
      </dgm:t>
    </dgm:pt>
    <dgm:pt modelId="{B48E0409-4732-4833-AD8B-BBAA3998B304}" type="pres">
      <dgm:prSet presAssocID="{9BE61464-3632-437F-B8E8-F5C363A204BE}" presName="Name0" presStyleCnt="0">
        <dgm:presLayoutVars>
          <dgm:dir/>
          <dgm:resizeHandles val="exact"/>
        </dgm:presLayoutVars>
      </dgm:prSet>
      <dgm:spPr/>
    </dgm:pt>
    <dgm:pt modelId="{09A644E9-152D-49C9-A88B-34173EC4652F}" type="pres">
      <dgm:prSet presAssocID="{33BF359D-AAA6-4C32-BC5C-CBAF3FB52AF4}" presName="node" presStyleLbl="node1" presStyleIdx="0" presStyleCnt="3">
        <dgm:presLayoutVars>
          <dgm:bulletEnabled val="1"/>
        </dgm:presLayoutVars>
      </dgm:prSet>
      <dgm:spPr/>
    </dgm:pt>
    <dgm:pt modelId="{50B66019-ACBD-4425-84AF-DBF20AE9BBB9}" type="pres">
      <dgm:prSet presAssocID="{B8326770-375D-4B55-A5F7-EEA19F2D210C}" presName="sibTrans" presStyleLbl="sibTrans2D1" presStyleIdx="0" presStyleCnt="2"/>
      <dgm:spPr/>
    </dgm:pt>
    <dgm:pt modelId="{A3380AFC-9E74-4B48-A132-858BFF647B6C}" type="pres">
      <dgm:prSet presAssocID="{B8326770-375D-4B55-A5F7-EEA19F2D210C}" presName="connectorText" presStyleLbl="sibTrans2D1" presStyleIdx="0" presStyleCnt="2"/>
      <dgm:spPr/>
    </dgm:pt>
    <dgm:pt modelId="{6E729E0E-B972-4857-BDA2-511F79E33FBD}" type="pres">
      <dgm:prSet presAssocID="{5E2315CC-E64D-438D-9AC8-4758421A1FE9}" presName="node" presStyleLbl="node1" presStyleIdx="1" presStyleCnt="3">
        <dgm:presLayoutVars>
          <dgm:bulletEnabled val="1"/>
        </dgm:presLayoutVars>
      </dgm:prSet>
      <dgm:spPr/>
    </dgm:pt>
    <dgm:pt modelId="{4C424B92-AFE5-4F14-9D7E-6950505C0C74}" type="pres">
      <dgm:prSet presAssocID="{8643F6C1-B368-4FDD-AE6E-21CEEAEE9964}" presName="sibTrans" presStyleLbl="sibTrans2D1" presStyleIdx="1" presStyleCnt="2"/>
      <dgm:spPr/>
    </dgm:pt>
    <dgm:pt modelId="{92A7848B-F2FD-4625-8538-EE7546C615EA}" type="pres">
      <dgm:prSet presAssocID="{8643F6C1-B368-4FDD-AE6E-21CEEAEE9964}" presName="connectorText" presStyleLbl="sibTrans2D1" presStyleIdx="1" presStyleCnt="2"/>
      <dgm:spPr/>
    </dgm:pt>
    <dgm:pt modelId="{F157F893-8581-4995-9536-D74F93731131}" type="pres">
      <dgm:prSet presAssocID="{6FE925E9-551F-4BF4-83BC-A56CF960B0F0}" presName="node" presStyleLbl="node1" presStyleIdx="2" presStyleCnt="3">
        <dgm:presLayoutVars>
          <dgm:bulletEnabled val="1"/>
        </dgm:presLayoutVars>
      </dgm:prSet>
      <dgm:spPr/>
    </dgm:pt>
  </dgm:ptLst>
  <dgm:cxnLst>
    <dgm:cxn modelId="{C200AB1F-A671-41F8-8E5A-FB42FC4CDD91}" srcId="{9BE61464-3632-437F-B8E8-F5C363A204BE}" destId="{33BF359D-AAA6-4C32-BC5C-CBAF3FB52AF4}" srcOrd="0" destOrd="0" parTransId="{D7A50E87-1373-4677-AD41-C35E14341BA3}" sibTransId="{B8326770-375D-4B55-A5F7-EEA19F2D210C}"/>
    <dgm:cxn modelId="{27B17A24-F206-458C-9F44-446F8E75A762}" type="presOf" srcId="{9BE61464-3632-437F-B8E8-F5C363A204BE}" destId="{B48E0409-4732-4833-AD8B-BBAA3998B304}" srcOrd="0" destOrd="0" presId="urn:microsoft.com/office/officeart/2005/8/layout/process1"/>
    <dgm:cxn modelId="{27E7ED2E-D9BD-432E-84A5-D4E83403C607}" type="presOf" srcId="{5E2315CC-E64D-438D-9AC8-4758421A1FE9}" destId="{6E729E0E-B972-4857-BDA2-511F79E33FBD}" srcOrd="0" destOrd="0" presId="urn:microsoft.com/office/officeart/2005/8/layout/process1"/>
    <dgm:cxn modelId="{896F4963-41B6-44A8-A815-9E6E9B620308}" srcId="{9BE61464-3632-437F-B8E8-F5C363A204BE}" destId="{5E2315CC-E64D-438D-9AC8-4758421A1FE9}" srcOrd="1" destOrd="0" parTransId="{17D43E20-1DDE-49BC-A6E5-E3AB5E640C69}" sibTransId="{8643F6C1-B368-4FDD-AE6E-21CEEAEE9964}"/>
    <dgm:cxn modelId="{13546653-A626-481D-950D-A21051E925DC}" type="presOf" srcId="{B8326770-375D-4B55-A5F7-EEA19F2D210C}" destId="{50B66019-ACBD-4425-84AF-DBF20AE9BBB9}" srcOrd="0" destOrd="0" presId="urn:microsoft.com/office/officeart/2005/8/layout/process1"/>
    <dgm:cxn modelId="{E42A7F9A-3F72-473E-B21D-FEC9D9637888}" type="presOf" srcId="{B8326770-375D-4B55-A5F7-EEA19F2D210C}" destId="{A3380AFC-9E74-4B48-A132-858BFF647B6C}" srcOrd="1" destOrd="0" presId="urn:microsoft.com/office/officeart/2005/8/layout/process1"/>
    <dgm:cxn modelId="{9478C0BE-4D51-41CC-BEDF-93098A92662A}" type="presOf" srcId="{33BF359D-AAA6-4C32-BC5C-CBAF3FB52AF4}" destId="{09A644E9-152D-49C9-A88B-34173EC4652F}" srcOrd="0" destOrd="0" presId="urn:microsoft.com/office/officeart/2005/8/layout/process1"/>
    <dgm:cxn modelId="{95660ECB-FCAA-48FA-AAD9-1C1EC7C0CDD3}" type="presOf" srcId="{8643F6C1-B368-4FDD-AE6E-21CEEAEE9964}" destId="{92A7848B-F2FD-4625-8538-EE7546C615EA}" srcOrd="1" destOrd="0" presId="urn:microsoft.com/office/officeart/2005/8/layout/process1"/>
    <dgm:cxn modelId="{4B4F12CF-10D5-487E-9EB2-E3A36352B88F}" srcId="{9BE61464-3632-437F-B8E8-F5C363A204BE}" destId="{6FE925E9-551F-4BF4-83BC-A56CF960B0F0}" srcOrd="2" destOrd="0" parTransId="{86C202FA-B610-4C40-B6BC-5919C69B0F5B}" sibTransId="{F46833C6-EE16-4667-82CD-0AC05F1497D8}"/>
    <dgm:cxn modelId="{D68C9BD1-4DD9-446E-9278-A59E299F62C1}" type="presOf" srcId="{6FE925E9-551F-4BF4-83BC-A56CF960B0F0}" destId="{F157F893-8581-4995-9536-D74F93731131}" srcOrd="0" destOrd="0" presId="urn:microsoft.com/office/officeart/2005/8/layout/process1"/>
    <dgm:cxn modelId="{765EC5D5-2718-4288-ADAC-387C50661E6D}" type="presOf" srcId="{8643F6C1-B368-4FDD-AE6E-21CEEAEE9964}" destId="{4C424B92-AFE5-4F14-9D7E-6950505C0C74}" srcOrd="0" destOrd="0" presId="urn:microsoft.com/office/officeart/2005/8/layout/process1"/>
    <dgm:cxn modelId="{6C0F361A-702C-42A1-8587-303F7824803F}" type="presParOf" srcId="{B48E0409-4732-4833-AD8B-BBAA3998B304}" destId="{09A644E9-152D-49C9-A88B-34173EC4652F}" srcOrd="0" destOrd="0" presId="urn:microsoft.com/office/officeart/2005/8/layout/process1"/>
    <dgm:cxn modelId="{13817C8F-6EA8-4B60-869E-E975EB5E36B2}" type="presParOf" srcId="{B48E0409-4732-4833-AD8B-BBAA3998B304}" destId="{50B66019-ACBD-4425-84AF-DBF20AE9BBB9}" srcOrd="1" destOrd="0" presId="urn:microsoft.com/office/officeart/2005/8/layout/process1"/>
    <dgm:cxn modelId="{F19C8215-87A2-47BD-9415-AA33E01486AD}" type="presParOf" srcId="{50B66019-ACBD-4425-84AF-DBF20AE9BBB9}" destId="{A3380AFC-9E74-4B48-A132-858BFF647B6C}" srcOrd="0" destOrd="0" presId="urn:microsoft.com/office/officeart/2005/8/layout/process1"/>
    <dgm:cxn modelId="{A4F078E3-CD55-47E1-99CD-2772AFD30394}" type="presParOf" srcId="{B48E0409-4732-4833-AD8B-BBAA3998B304}" destId="{6E729E0E-B972-4857-BDA2-511F79E33FBD}" srcOrd="2" destOrd="0" presId="urn:microsoft.com/office/officeart/2005/8/layout/process1"/>
    <dgm:cxn modelId="{714EDFCF-6529-4AA5-A0D8-2CC930EDC262}" type="presParOf" srcId="{B48E0409-4732-4833-AD8B-BBAA3998B304}" destId="{4C424B92-AFE5-4F14-9D7E-6950505C0C74}" srcOrd="3" destOrd="0" presId="urn:microsoft.com/office/officeart/2005/8/layout/process1"/>
    <dgm:cxn modelId="{7DF589F5-3B56-46CD-8C54-D9CAD082B863}" type="presParOf" srcId="{4C424B92-AFE5-4F14-9D7E-6950505C0C74}" destId="{92A7848B-F2FD-4625-8538-EE7546C615EA}" srcOrd="0" destOrd="0" presId="urn:microsoft.com/office/officeart/2005/8/layout/process1"/>
    <dgm:cxn modelId="{82E9D659-4ACB-410D-8B76-E9F7D7B6DC37}" type="presParOf" srcId="{B48E0409-4732-4833-AD8B-BBAA3998B304}" destId="{F157F893-8581-4995-9536-D74F93731131}"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644E9-152D-49C9-A88B-34173EC4652F}">
      <dsp:nvSpPr>
        <dsp:cNvPr id="0" name=""/>
        <dsp:cNvSpPr/>
      </dsp:nvSpPr>
      <dsp:spPr>
        <a:xfrm>
          <a:off x="4976" y="10547"/>
          <a:ext cx="1487511" cy="892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Request an appointment </a:t>
          </a:r>
        </a:p>
      </dsp:txBody>
      <dsp:txXfrm>
        <a:off x="31117" y="36688"/>
        <a:ext cx="1435229" cy="840224"/>
      </dsp:txXfrm>
    </dsp:sp>
    <dsp:sp modelId="{50B66019-ACBD-4425-84AF-DBF20AE9BBB9}">
      <dsp:nvSpPr>
        <dsp:cNvPr id="0" name=""/>
        <dsp:cNvSpPr/>
      </dsp:nvSpPr>
      <dsp:spPr>
        <a:xfrm>
          <a:off x="1641239" y="272349"/>
          <a:ext cx="315352" cy="3689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41239" y="346129"/>
        <a:ext cx="220746" cy="221342"/>
      </dsp:txXfrm>
    </dsp:sp>
    <dsp:sp modelId="{6E729E0E-B972-4857-BDA2-511F79E33FBD}">
      <dsp:nvSpPr>
        <dsp:cNvPr id="0" name=""/>
        <dsp:cNvSpPr/>
      </dsp:nvSpPr>
      <dsp:spPr>
        <a:xfrm>
          <a:off x="2087492" y="10547"/>
          <a:ext cx="1487511" cy="892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Wait for confirmation </a:t>
          </a:r>
        </a:p>
      </dsp:txBody>
      <dsp:txXfrm>
        <a:off x="2113633" y="36688"/>
        <a:ext cx="1435229" cy="840224"/>
      </dsp:txXfrm>
    </dsp:sp>
    <dsp:sp modelId="{4C424B92-AFE5-4F14-9D7E-6950505C0C74}">
      <dsp:nvSpPr>
        <dsp:cNvPr id="0" name=""/>
        <dsp:cNvSpPr/>
      </dsp:nvSpPr>
      <dsp:spPr>
        <a:xfrm>
          <a:off x="3723755" y="272349"/>
          <a:ext cx="315352" cy="3689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23755" y="346129"/>
        <a:ext cx="220746" cy="221342"/>
      </dsp:txXfrm>
    </dsp:sp>
    <dsp:sp modelId="{F157F893-8581-4995-9536-D74F93731131}">
      <dsp:nvSpPr>
        <dsp:cNvPr id="0" name=""/>
        <dsp:cNvSpPr/>
      </dsp:nvSpPr>
      <dsp:spPr>
        <a:xfrm>
          <a:off x="4170008" y="10547"/>
          <a:ext cx="1487511" cy="892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Walk in</a:t>
          </a:r>
        </a:p>
      </dsp:txBody>
      <dsp:txXfrm>
        <a:off x="4196149" y="36688"/>
        <a:ext cx="1435229" cy="8402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C9813-4960-4140-BA54-514B828064A5}" type="datetimeFigureOut">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24877-2ADD-46C4-8DA7-DC230DE6F5B7}" type="slidenum">
              <a:t>‹#›</a:t>
            </a:fld>
            <a:endParaRPr lang="en-US"/>
          </a:p>
        </p:txBody>
      </p:sp>
    </p:spTree>
    <p:extLst>
      <p:ext uri="{BB962C8B-B14F-4D97-AF65-F5344CB8AC3E}">
        <p14:creationId xmlns:p14="http://schemas.microsoft.com/office/powerpoint/2010/main" val="324332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For evaluation purpose, here we have included a quote from Trustpilot and they seem to love the refreshed look of the website. The clinic staffs also would like to use this new site ASAP because it solves the problem that the old site is causing everyday with people having no confirmed appointment walking into the clinic for consulting, vaccines and so on.</a:t>
            </a:r>
            <a:endParaRPr lang="en-US" dirty="0">
              <a:cs typeface="Calibri"/>
            </a:endParaRPr>
          </a:p>
          <a:p>
            <a:r>
              <a:rPr lang="en-US" dirty="0"/>
              <a:t>•           The integration of different services (Semble, Trustpilot, WhatsApp, </a:t>
            </a:r>
            <a:r>
              <a:rPr lang="en-US" dirty="0" err="1"/>
              <a:t>Recaptcha</a:t>
            </a:r>
            <a:r>
              <a:rPr lang="en-US" dirty="0"/>
              <a:t>) also makes the website more user-friendly. For example, now the booking can be done through WhatsApp so the nurse could worry less about not being able to pick up the phone booking while taking care of the patients. They can respond when they are free on WhatsApp. </a:t>
            </a:r>
            <a:endParaRPr lang="en-US" dirty="0">
              <a:cs typeface="Calibri"/>
            </a:endParaRPr>
          </a:p>
          <a:p>
            <a:r>
              <a:rPr lang="en-US" dirty="0"/>
              <a:t>•           We have also designed and developed this site with mobile-first and multi-browser compatibility in mind for a smooth customer experience. Now it works quite nicely not only on a desktop or a laptop, but also on phones and tablets, and it's also compatible with several major browsers such as Chrome/Safari/Edge/Firefox.</a:t>
            </a:r>
            <a:endParaRPr lang="en-US" dirty="0">
              <a:cs typeface="Calibri"/>
            </a:endParaRPr>
          </a:p>
          <a:p>
            <a:r>
              <a:rPr lang="en-US" dirty="0"/>
              <a:t>•           One of the strengths of our product is that it is fully flexible and customizable with 13 out of 15 pages can be configured via the dashboard we built inside the admin portal, so staffs from the clinic can easily update and maintain their website, and that requires no prior IT knowledge or any support from us.</a:t>
            </a:r>
            <a:endParaRPr lang="en-US" dirty="0">
              <a:cs typeface="Calibri"/>
            </a:endParaRPr>
          </a:p>
          <a:p>
            <a:r>
              <a:rPr lang="en-US" dirty="0"/>
              <a:t>•           Another strength is that for similar use case or perhaps Doctor Today wants to open a new branch at South Kensington, we do not need to build from scratch a new website, but the task would only cost us minimal efforts to modify the content based the current codebase. In fact, any clinic who prefers our design or have similar demands on the functionalities can easily set up their own customized websites using our web system since we have created modular and reusable components so that we can adapt them to fit specific requirements for similar medical practices.</a:t>
            </a:r>
            <a:endParaRPr lang="en-US" dirty="0">
              <a:cs typeface="Calibri"/>
            </a:endParaRPr>
          </a:p>
          <a:p>
            <a:r>
              <a:rPr lang="en-US" dirty="0"/>
              <a:t>•           That sums up our presentation, now we can take up questions.</a:t>
            </a:r>
            <a:endParaRPr lang="en-US" dirty="0">
              <a:cs typeface="Calibri"/>
            </a:endParaRPr>
          </a:p>
          <a:p>
            <a:r>
              <a:rPr lang="en-US" dirty="0"/>
              <a:t>­­</a:t>
            </a:r>
            <a:endParaRPr lang="en-US" dirty="0">
              <a:cs typeface="Calibri"/>
            </a:endParaRPr>
          </a:p>
          <a:p>
            <a:pPr>
              <a:lnSpc>
                <a:spcPct val="110000"/>
              </a:lnSpc>
              <a:spcBef>
                <a:spcPts val="1000"/>
              </a:spcBef>
            </a:pPr>
            <a:endParaRPr lang="en-US" dirty="0">
              <a:cs typeface="Calibri"/>
            </a:endParaRPr>
          </a:p>
          <a:p>
            <a:pPr marL="171450" indent="-171450">
              <a:lnSpc>
                <a:spcPct val="11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6DD24877-2ADD-46C4-8DA7-DC230DE6F5B7}" type="slidenum">
              <a:rPr lang="en-GB"/>
              <a:t>16</a:t>
            </a:fld>
            <a:endParaRPr lang="en-GB"/>
          </a:p>
        </p:txBody>
      </p:sp>
    </p:spTree>
    <p:extLst>
      <p:ext uri="{BB962C8B-B14F-4D97-AF65-F5344CB8AC3E}">
        <p14:creationId xmlns:p14="http://schemas.microsoft.com/office/powerpoint/2010/main" val="248084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74387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5627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4502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7438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1929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712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696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9/27/2023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57892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58102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34747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8189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1929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30630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56271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4502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D107-3A5E-F1E2-8C63-5EF9391EFEB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CEECA82-A2F3-9003-6CC4-67D747EF9767}"/>
              </a:ext>
            </a:extLst>
          </p:cNvPr>
          <p:cNvSpPr>
            <a:spLocks noGrp="1"/>
          </p:cNvSpPr>
          <p:nvPr>
            <p:ph type="dt" sz="half" idx="10"/>
          </p:nvPr>
        </p:nvSpPr>
        <p:spPr/>
        <p:txBody>
          <a:bodyPr/>
          <a:lstStyle/>
          <a:p>
            <a:fld id="{8F72BA41-EC5B-4197-BCC8-0FD2E523CD7A}" type="datetimeFigureOut">
              <a:rPr lang="en-US" smtClean="0"/>
              <a:pPr/>
              <a:t>9/27/2023</a:t>
            </a:fld>
            <a:endParaRPr lang="en-US"/>
          </a:p>
        </p:txBody>
      </p:sp>
      <p:sp>
        <p:nvSpPr>
          <p:cNvPr id="4" name="Footer Placeholder 3">
            <a:extLst>
              <a:ext uri="{FF2B5EF4-FFF2-40B4-BE49-F238E27FC236}">
                <a16:creationId xmlns:a16="http://schemas.microsoft.com/office/drawing/2014/main" id="{D8651159-C445-92E5-8F1B-8DD0B673A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48F60D-5CCE-D01A-AB83-98B0CBA09FCA}"/>
              </a:ext>
            </a:extLst>
          </p:cNvPr>
          <p:cNvSpPr>
            <a:spLocks noGrp="1"/>
          </p:cNvSpPr>
          <p:nvPr>
            <p:ph type="sldNum" sz="quarter" idx="12"/>
          </p:nvPr>
        </p:nvSpPr>
        <p:spPr/>
        <p:txBody>
          <a:bodyPr/>
          <a:lstStyle/>
          <a:p>
            <a:fld id="{BE15108C-154A-4A5A-9C05-91A49A422BA7}" type="slidenum">
              <a:rPr lang="en-US" smtClean="0"/>
              <a:pPr/>
              <a:t>‹#›</a:t>
            </a:fld>
            <a:endParaRPr lang="en-US"/>
          </a:p>
        </p:txBody>
      </p:sp>
    </p:spTree>
    <p:extLst>
      <p:ext uri="{BB962C8B-B14F-4D97-AF65-F5344CB8AC3E}">
        <p14:creationId xmlns:p14="http://schemas.microsoft.com/office/powerpoint/2010/main" val="3928108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71234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45696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9/27/2023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5789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5810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3474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8189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9/27/2023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3063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9/27/2023</a:t>
            </a:fld>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4140156"/>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63" r:id="rId6"/>
    <p:sldLayoutId id="2147483868" r:id="rId7"/>
    <p:sldLayoutId id="2147483864" r:id="rId8"/>
    <p:sldLayoutId id="2147483865" r:id="rId9"/>
    <p:sldLayoutId id="2147483866" r:id="rId10"/>
    <p:sldLayoutId id="2147483867" r:id="rId11"/>
  </p:sldLayoutIdLst>
  <p:txStyles>
    <p:titleStyle>
      <a:lvl1pPr algn="l" defTabSz="914400" rtl="0" eaLnBrk="1" latinLnBrk="0" hangingPunct="1">
        <a:lnSpc>
          <a:spcPct val="100000"/>
        </a:lnSpc>
        <a:spcBef>
          <a:spcPct val="0"/>
        </a:spcBef>
        <a:buNone/>
        <a:defRPr sz="4400" kern="1200">
          <a:solidFill>
            <a:schemeClr val="tx2"/>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Segoe UI" panose="020B0502040204020203" pitchFamily="34" charset="0"/>
          <a:ea typeface="+mn-ea"/>
          <a:cs typeface="Segoe UI" panose="020B0502040204020203" pitchFamily="34" charset="0"/>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Segoe UI" panose="020B0502040204020203" pitchFamily="34" charset="0"/>
          <a:ea typeface="+mn-ea"/>
          <a:cs typeface="Segoe UI" panose="020B0502040204020203" pitchFamily="34" charset="0"/>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Segoe UI" panose="020B0502040204020203" pitchFamily="34" charset="0"/>
          <a:ea typeface="+mn-ea"/>
          <a:cs typeface="Segoe UI" panose="020B0502040204020203" pitchFamily="34" charset="0"/>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Segoe UI" panose="020B0502040204020203" pitchFamily="34" charset="0"/>
          <a:ea typeface="+mn-ea"/>
          <a:cs typeface="Segoe UI" panose="020B0502040204020203" pitchFamily="34" charset="0"/>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9/27/2023</a:t>
            </a:fld>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414015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887" r:id="rId12"/>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128_642A358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microsoft.com/office/2018/10/relationships/comments" Target="../comments/modernComment_116_E1CEB836.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svg"/><Relationship Id="rId3" Type="http://schemas.openxmlformats.org/officeDocument/2006/relationships/image" Target="../media/image24.png"/><Relationship Id="rId7" Type="http://schemas.openxmlformats.org/officeDocument/2006/relationships/image" Target="../media/image31.svg"/><Relationship Id="rId12" Type="http://schemas.openxmlformats.org/officeDocument/2006/relationships/image" Target="../media/image34.png"/><Relationship Id="rId2" Type="http://schemas.microsoft.com/office/2018/10/relationships/comments" Target="../comments/modernComment_118_995C611A.xml"/><Relationship Id="rId1" Type="http://schemas.openxmlformats.org/officeDocument/2006/relationships/slideLayout" Target="../slideLayouts/slideLayout17.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png"/><Relationship Id="rId1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26.png"/><Relationship Id="rId17" Type="http://schemas.openxmlformats.org/officeDocument/2006/relationships/image" Target="../media/image35.svg"/><Relationship Id="rId2" Type="http://schemas.microsoft.com/office/2018/10/relationships/comments" Target="../comments/modernComment_117_49456BB7.xml"/><Relationship Id="rId16"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4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31.svg"/><Relationship Id="rId19" Type="http://schemas.openxmlformats.org/officeDocument/2006/relationships/image" Target="../media/image28.png"/><Relationship Id="rId4" Type="http://schemas.openxmlformats.org/officeDocument/2006/relationships/image" Target="../media/image38.svg"/><Relationship Id="rId9" Type="http://schemas.openxmlformats.org/officeDocument/2006/relationships/image" Target="../media/image30.pn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png"/><Relationship Id="rId18" Type="http://schemas.openxmlformats.org/officeDocument/2006/relationships/image" Target="../media/image36.png"/><Relationship Id="rId3" Type="http://schemas.openxmlformats.org/officeDocument/2006/relationships/image" Target="../media/image37.png"/><Relationship Id="rId21" Type="http://schemas.openxmlformats.org/officeDocument/2006/relationships/image" Target="../media/image41.png"/><Relationship Id="rId7" Type="http://schemas.openxmlformats.org/officeDocument/2006/relationships/image" Target="../media/image39.png"/><Relationship Id="rId12" Type="http://schemas.openxmlformats.org/officeDocument/2006/relationships/image" Target="../media/image26.png"/><Relationship Id="rId17" Type="http://schemas.openxmlformats.org/officeDocument/2006/relationships/image" Target="../media/image35.svg"/><Relationship Id="rId25" Type="http://schemas.openxmlformats.org/officeDocument/2006/relationships/image" Target="../media/image44.png"/><Relationship Id="rId2" Type="http://schemas.microsoft.com/office/2018/10/relationships/comments" Target="../comments/modernComment_119_E435E77E.xml"/><Relationship Id="rId16" Type="http://schemas.openxmlformats.org/officeDocument/2006/relationships/image" Target="../media/image34.png"/><Relationship Id="rId20"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4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2.png"/><Relationship Id="rId10" Type="http://schemas.openxmlformats.org/officeDocument/2006/relationships/image" Target="../media/image31.svg"/><Relationship Id="rId19" Type="http://schemas.openxmlformats.org/officeDocument/2006/relationships/image" Target="../media/image28.png"/><Relationship Id="rId4" Type="http://schemas.openxmlformats.org/officeDocument/2006/relationships/image" Target="../media/image38.svg"/><Relationship Id="rId9" Type="http://schemas.openxmlformats.org/officeDocument/2006/relationships/image" Target="../media/image30.png"/><Relationship Id="rId14" Type="http://schemas.openxmlformats.org/officeDocument/2006/relationships/image" Target="../media/image32.png"/><Relationship Id="rId22"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6.png"/><Relationship Id="rId18" Type="http://schemas.openxmlformats.org/officeDocument/2006/relationships/image" Target="../media/image35.svg"/><Relationship Id="rId26" Type="http://schemas.openxmlformats.org/officeDocument/2006/relationships/image" Target="../media/image44.png"/><Relationship Id="rId3" Type="http://schemas.openxmlformats.org/officeDocument/2006/relationships/image" Target="../media/image37.png"/><Relationship Id="rId21" Type="http://schemas.openxmlformats.org/officeDocument/2006/relationships/image" Target="../media/image20.png"/><Relationship Id="rId7" Type="http://schemas.openxmlformats.org/officeDocument/2006/relationships/image" Target="../media/image45.png"/><Relationship Id="rId12" Type="http://schemas.openxmlformats.org/officeDocument/2006/relationships/image" Target="../media/image40.png"/><Relationship Id="rId17" Type="http://schemas.openxmlformats.org/officeDocument/2006/relationships/image" Target="../media/image34.png"/><Relationship Id="rId25" Type="http://schemas.openxmlformats.org/officeDocument/2006/relationships/image" Target="../media/image43.png"/><Relationship Id="rId2" Type="http://schemas.microsoft.com/office/2018/10/relationships/comments" Target="../comments/modernComment_11A_B14FA27F.xml"/><Relationship Id="rId16" Type="http://schemas.openxmlformats.org/officeDocument/2006/relationships/image" Target="../media/image33.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1.svg"/><Relationship Id="rId24" Type="http://schemas.openxmlformats.org/officeDocument/2006/relationships/image" Target="../media/image42.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19.png"/><Relationship Id="rId10" Type="http://schemas.openxmlformats.org/officeDocument/2006/relationships/image" Target="../media/image30.png"/><Relationship Id="rId19" Type="http://schemas.openxmlformats.org/officeDocument/2006/relationships/image" Target="../media/image36.png"/><Relationship Id="rId4" Type="http://schemas.openxmlformats.org/officeDocument/2006/relationships/image" Target="../media/image38.svg"/><Relationship Id="rId9" Type="http://schemas.openxmlformats.org/officeDocument/2006/relationships/image" Target="../media/image29.png"/><Relationship Id="rId14" Type="http://schemas.openxmlformats.org/officeDocument/2006/relationships/image" Target="../media/image27.png"/><Relationship Id="rId22"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1B_7C12EEF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0" name="Rectangle 100">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2" name="Group 102">
            <a:extLst>
              <a:ext uri="{FF2B5EF4-FFF2-40B4-BE49-F238E27FC236}">
                <a16:creationId xmlns:a16="http://schemas.microsoft.com/office/drawing/2014/main" id="{015ECF02-0C11-4320-A868-5EC7DD53D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5" name="Straight Connector 103">
              <a:extLst>
                <a:ext uri="{FF2B5EF4-FFF2-40B4-BE49-F238E27FC236}">
                  <a16:creationId xmlns:a16="http://schemas.microsoft.com/office/drawing/2014/main" id="{8C74A336-DE5D-4AE0-9A50-8D93C4AA4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04">
              <a:extLst>
                <a:ext uri="{FF2B5EF4-FFF2-40B4-BE49-F238E27FC236}">
                  <a16:creationId xmlns:a16="http://schemas.microsoft.com/office/drawing/2014/main" id="{A11A81C9-7A36-4A04-B14C-A45B899E4B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05">
              <a:extLst>
                <a:ext uri="{FF2B5EF4-FFF2-40B4-BE49-F238E27FC236}">
                  <a16:creationId xmlns:a16="http://schemas.microsoft.com/office/drawing/2014/main" id="{DAE1DE35-5349-4B57-B255-C07C69270C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FE9588-5F4B-41DF-9FF6-6B4969245C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07">
              <a:extLst>
                <a:ext uri="{FF2B5EF4-FFF2-40B4-BE49-F238E27FC236}">
                  <a16:creationId xmlns:a16="http://schemas.microsoft.com/office/drawing/2014/main" id="{D4CC9B87-707A-4D04-9336-B1418878A8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08">
              <a:extLst>
                <a:ext uri="{FF2B5EF4-FFF2-40B4-BE49-F238E27FC236}">
                  <a16:creationId xmlns:a16="http://schemas.microsoft.com/office/drawing/2014/main" id="{58CF5CAA-7C4D-408A-B1A8-E98C0E6633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462EA1B-90F8-4C08-AE36-FFBA2B45B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F7B5623-96F7-42F0-BAC5-78D6789E01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11">
              <a:extLst>
                <a:ext uri="{FF2B5EF4-FFF2-40B4-BE49-F238E27FC236}">
                  <a16:creationId xmlns:a16="http://schemas.microsoft.com/office/drawing/2014/main" id="{685D83B1-1723-4710-8FC5-18EDC879E4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98838C-DFB6-48F7-A18D-30469E8162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13">
              <a:extLst>
                <a:ext uri="{FF2B5EF4-FFF2-40B4-BE49-F238E27FC236}">
                  <a16:creationId xmlns:a16="http://schemas.microsoft.com/office/drawing/2014/main" id="{9BDB9A78-94CB-422D-B92E-65FD2732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A5DBD01-426B-424D-815A-96518F6007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15">
              <a:extLst>
                <a:ext uri="{FF2B5EF4-FFF2-40B4-BE49-F238E27FC236}">
                  <a16:creationId xmlns:a16="http://schemas.microsoft.com/office/drawing/2014/main" id="{3B0218DF-D55B-4D41-AE23-F1E64BAC60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D61EB8-98CC-4243-9E20-33CAC65B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35F0944-B143-45B0-8B72-6CE34D4612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68EF7F-67D0-463D-AB84-EA24D18196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E17074E-4E65-4CBD-B1B0-9C18D6F72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CC905ED-EF46-4349-9E9B-2174310948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B91F234-1C65-45AC-8CCE-A1C4AE49CE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46B3DB-5DBB-41CF-9FA5-010ECA0C3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2A3FF8-F172-47ED-84C6-802C85C1C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933982-9CB6-4199-B123-A3669A4FEF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CA832CD-B214-4ABC-AC95-A3DA116ACE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7EBA147-C4BA-4B48-B61D-CA24B8B06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A8253B7-461E-48CC-B871-8A255EE3D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ADE46C3-C2E1-4492-AC59-870160A3C8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B0052E9-B440-4C1E-BC41-39957D590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31F119B-638C-42B1-8400-709B94F1E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16299ED-D998-4895-9CCF-02427F195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442675-84C9-45C8-9524-ABE4E2507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5BE3E63-4FA5-4EBD-9F3B-E29F5128A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6864430" y="1264234"/>
            <a:ext cx="4643984" cy="2706098"/>
          </a:xfrm>
        </p:spPr>
        <p:txBody>
          <a:bodyPr>
            <a:normAutofit/>
          </a:bodyPr>
          <a:lstStyle/>
          <a:p>
            <a:pPr>
              <a:lnSpc>
                <a:spcPct val="90000"/>
              </a:lnSpc>
            </a:pPr>
            <a:r>
              <a:rPr lang="en-US" sz="4600">
                <a:ea typeface="+mj-lt"/>
              </a:rPr>
              <a:t>Next-Generation</a:t>
            </a:r>
            <a:r>
              <a:rPr lang="en-US" sz="4600" b="0">
                <a:ea typeface="+mj-lt"/>
              </a:rPr>
              <a:t> Web Systems for Medical Clinics (Doctor Today)</a:t>
            </a:r>
            <a:endParaRPr lang="en-US" sz="4600">
              <a:ea typeface="Meiryo"/>
            </a:endParaRPr>
          </a:p>
        </p:txBody>
      </p:sp>
      <p:sp>
        <p:nvSpPr>
          <p:cNvPr id="3" name="Subtitle 2"/>
          <p:cNvSpPr>
            <a:spLocks noGrp="1"/>
          </p:cNvSpPr>
          <p:nvPr>
            <p:ph type="subTitle" idx="1"/>
          </p:nvPr>
        </p:nvSpPr>
        <p:spPr>
          <a:xfrm>
            <a:off x="6101271" y="4640341"/>
            <a:ext cx="6007190" cy="1934977"/>
          </a:xfrm>
        </p:spPr>
        <p:txBody>
          <a:bodyPr vert="horz" lIns="91440" tIns="45720" rIns="91440" bIns="45720" rtlCol="0" anchor="t">
            <a:normAutofit fontScale="85000" lnSpcReduction="20000"/>
          </a:bodyPr>
          <a:lstStyle/>
          <a:p>
            <a:r>
              <a:rPr lang="en-US" sz="2000">
                <a:ea typeface="+mn-lt"/>
              </a:rPr>
              <a:t>Group 16</a:t>
            </a:r>
            <a:endParaRPr lang="en-US" sz="2000"/>
          </a:p>
          <a:p>
            <a:pPr algn="just"/>
            <a:endParaRPr lang="en-US" sz="1200">
              <a:ea typeface="Meiryo"/>
            </a:endParaRPr>
          </a:p>
          <a:p>
            <a:pPr algn="just"/>
            <a:r>
              <a:rPr lang="en-US" sz="1600">
                <a:ea typeface="Meiryo"/>
              </a:rPr>
              <a:t>Yutong Chen, Anyan Zhao, Yinqian Cui, Tian Gu, Chloe Wu, Shuyao Zhang</a:t>
            </a:r>
          </a:p>
          <a:p>
            <a:pPr algn="r"/>
            <a:r>
              <a:rPr lang="en-US" sz="1600">
                <a:ea typeface="Meiryo"/>
              </a:rPr>
              <a:t>with Professor William Knottenbelt</a:t>
            </a:r>
          </a:p>
          <a:p>
            <a:endParaRPr lang="en-US" sz="900">
              <a:ea typeface="Meiryo"/>
            </a:endParaRPr>
          </a:p>
          <a:p>
            <a:r>
              <a:rPr lang="en-US" sz="2000">
                <a:ea typeface="Meiryo"/>
              </a:rPr>
              <a:t>Mar 14, 2023</a:t>
            </a:r>
            <a:endParaRPr lang="en-US" sz="2000"/>
          </a:p>
          <a:p>
            <a:endParaRPr lang="en-US" sz="1600">
              <a:ea typeface="Meiryo"/>
            </a:endParaRPr>
          </a:p>
        </p:txBody>
      </p:sp>
      <p:pic>
        <p:nvPicPr>
          <p:cNvPr id="4" name="Picture 3">
            <a:extLst>
              <a:ext uri="{FF2B5EF4-FFF2-40B4-BE49-F238E27FC236}">
                <a16:creationId xmlns:a16="http://schemas.microsoft.com/office/drawing/2014/main" id="{13179922-EEAE-8380-A848-0CBCC99A02CD}"/>
              </a:ext>
            </a:extLst>
          </p:cNvPr>
          <p:cNvPicPr>
            <a:picLocks noChangeAspect="1"/>
          </p:cNvPicPr>
          <p:nvPr/>
        </p:nvPicPr>
        <p:blipFill rotWithShape="1">
          <a:blip r:embed="rId2"/>
          <a:srcRect l="20037" r="22976" b="-1"/>
          <a:stretch/>
        </p:blipFill>
        <p:spPr>
          <a:xfrm>
            <a:off x="1" y="10"/>
            <a:ext cx="6351638"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136" name="Right Triangle 135">
            <a:extLst>
              <a:ext uri="{FF2B5EF4-FFF2-40B4-BE49-F238E27FC236}">
                <a16:creationId xmlns:a16="http://schemas.microsoft.com/office/drawing/2014/main" id="{F0753E91-DF19-4FA4-BFBF-221696B8D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56" y="-28737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60626F-B569-071F-F9E3-E3DEFFB2C9B7}"/>
              </a:ext>
            </a:extLst>
          </p:cNvPr>
          <p:cNvSpPr txBox="1">
            <a:spLocks/>
          </p:cNvSpPr>
          <p:nvPr/>
        </p:nvSpPr>
        <p:spPr>
          <a:xfrm>
            <a:off x="691078" y="712096"/>
            <a:ext cx="10626933" cy="14424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a:latin typeface="Segoe UI" panose="020B0502040204020203" pitchFamily="34" charset="0"/>
              <a:cs typeface="Segoe UI" panose="020B0502040204020203" pitchFamily="34" charset="0"/>
            </a:endParaRPr>
          </a:p>
        </p:txBody>
      </p:sp>
      <p:sp>
        <p:nvSpPr>
          <p:cNvPr id="10" name="사각형: 둥근 모서리 37">
            <a:extLst>
              <a:ext uri="{FF2B5EF4-FFF2-40B4-BE49-F238E27FC236}">
                <a16:creationId xmlns:a16="http://schemas.microsoft.com/office/drawing/2014/main" id="{B1BB8B37-94F5-7884-1255-1E738AE81394}"/>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Technical details on implementation</a:t>
            </a:r>
            <a:endParaRPr lang="ko-KR" altLang="en-US" sz="2800">
              <a:solidFill>
                <a:schemeClr val="tx1"/>
              </a:solidFill>
              <a:latin typeface="Segoe UI" panose="020B0502040204020203" pitchFamily="34" charset="0"/>
              <a:cs typeface="Segoe UI" panose="020B0502040204020203" pitchFamily="34" charset="0"/>
            </a:endParaRPr>
          </a:p>
        </p:txBody>
      </p:sp>
      <p:sp>
        <p:nvSpPr>
          <p:cNvPr id="13" name="이등변 삼각형 38">
            <a:extLst>
              <a:ext uri="{FF2B5EF4-FFF2-40B4-BE49-F238E27FC236}">
                <a16:creationId xmlns:a16="http://schemas.microsoft.com/office/drawing/2014/main" id="{6E9E4758-5F73-B682-D4BC-5059B199C523}"/>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80487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6BD95546-1B5C-BC61-0ABF-E932A12DA0A0}"/>
              </a:ext>
            </a:extLst>
          </p:cNvPr>
          <p:cNvSpPr/>
          <p:nvPr/>
        </p:nvSpPr>
        <p:spPr>
          <a:xfrm>
            <a:off x="9735903" y="3204394"/>
            <a:ext cx="1737165" cy="2508171"/>
          </a:xfrm>
          <a:custGeom>
            <a:avLst/>
            <a:gdLst/>
            <a:ahLst/>
            <a:cxnLst/>
            <a:rect l="l" t="t" r="r" b="b"/>
            <a:pathLst>
              <a:path w="840068" h="1212916">
                <a:moveTo>
                  <a:pt x="89133" y="0"/>
                </a:moveTo>
                <a:lnTo>
                  <a:pt x="750935" y="0"/>
                </a:lnTo>
                <a:cubicBezTo>
                  <a:pt x="800162" y="0"/>
                  <a:pt x="840068" y="39906"/>
                  <a:pt x="840068" y="89133"/>
                </a:cubicBezTo>
                <a:lnTo>
                  <a:pt x="840068" y="1123783"/>
                </a:lnTo>
                <a:cubicBezTo>
                  <a:pt x="840068" y="1173010"/>
                  <a:pt x="800162" y="1212916"/>
                  <a:pt x="750935" y="1212916"/>
                </a:cubicBezTo>
                <a:lnTo>
                  <a:pt x="89133" y="1212916"/>
                </a:lnTo>
                <a:cubicBezTo>
                  <a:pt x="39906" y="1212916"/>
                  <a:pt x="0" y="1173010"/>
                  <a:pt x="0" y="1123783"/>
                </a:cubicBezTo>
                <a:lnTo>
                  <a:pt x="0" y="89133"/>
                </a:lnTo>
                <a:cubicBezTo>
                  <a:pt x="0" y="39906"/>
                  <a:pt x="39906" y="0"/>
                  <a:pt x="89133"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9" name="Freeform 9">
            <a:extLst>
              <a:ext uri="{FF2B5EF4-FFF2-40B4-BE49-F238E27FC236}">
                <a16:creationId xmlns:a16="http://schemas.microsoft.com/office/drawing/2014/main" id="{A638D6B2-CFE4-8038-0324-5868FF9C0E71}"/>
              </a:ext>
            </a:extLst>
          </p:cNvPr>
          <p:cNvSpPr/>
          <p:nvPr/>
        </p:nvSpPr>
        <p:spPr>
          <a:xfrm>
            <a:off x="5712135" y="2376283"/>
            <a:ext cx="3343087" cy="3638147"/>
          </a:xfrm>
          <a:custGeom>
            <a:avLst/>
            <a:gdLst/>
            <a:ahLst/>
            <a:cxnLst/>
            <a:rect l="l" t="t" r="r" b="b"/>
            <a:pathLst>
              <a:path w="1616669" h="1759356">
                <a:moveTo>
                  <a:pt x="78737" y="0"/>
                </a:moveTo>
                <a:lnTo>
                  <a:pt x="1537931" y="0"/>
                </a:lnTo>
                <a:cubicBezTo>
                  <a:pt x="1581417" y="0"/>
                  <a:pt x="1616669" y="35252"/>
                  <a:pt x="1616669" y="78737"/>
                </a:cubicBezTo>
                <a:lnTo>
                  <a:pt x="1616669" y="1680618"/>
                </a:lnTo>
                <a:cubicBezTo>
                  <a:pt x="1616669" y="1701501"/>
                  <a:pt x="1608373" y="1721528"/>
                  <a:pt x="1593607" y="1736294"/>
                </a:cubicBezTo>
                <a:cubicBezTo>
                  <a:pt x="1578841" y="1751060"/>
                  <a:pt x="1558814" y="1759356"/>
                  <a:pt x="1537931" y="1759356"/>
                </a:cubicBezTo>
                <a:lnTo>
                  <a:pt x="78737" y="1759356"/>
                </a:lnTo>
                <a:cubicBezTo>
                  <a:pt x="35252" y="1759356"/>
                  <a:pt x="0" y="1724104"/>
                  <a:pt x="0" y="1680618"/>
                </a:cubicBezTo>
                <a:lnTo>
                  <a:pt x="0" y="78737"/>
                </a:lnTo>
                <a:cubicBezTo>
                  <a:pt x="0" y="35252"/>
                  <a:pt x="35252" y="0"/>
                  <a:pt x="78737"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7" name="Freeform 6">
            <a:extLst>
              <a:ext uri="{FF2B5EF4-FFF2-40B4-BE49-F238E27FC236}">
                <a16:creationId xmlns:a16="http://schemas.microsoft.com/office/drawing/2014/main" id="{2C9DF6E6-FB98-31FB-7F71-3A39B4E5FAFE}"/>
              </a:ext>
            </a:extLst>
          </p:cNvPr>
          <p:cNvSpPr/>
          <p:nvPr/>
        </p:nvSpPr>
        <p:spPr>
          <a:xfrm>
            <a:off x="2289519" y="2768605"/>
            <a:ext cx="3009866" cy="2892576"/>
          </a:xfrm>
          <a:custGeom>
            <a:avLst/>
            <a:gdLst/>
            <a:ahLst/>
            <a:cxnLst/>
            <a:rect l="l" t="t" r="r" b="b"/>
            <a:pathLst>
              <a:path w="1455528" h="1398808">
                <a:moveTo>
                  <a:pt x="87454" y="0"/>
                </a:moveTo>
                <a:lnTo>
                  <a:pt x="1368074" y="0"/>
                </a:lnTo>
                <a:cubicBezTo>
                  <a:pt x="1391268" y="0"/>
                  <a:pt x="1413512" y="9214"/>
                  <a:pt x="1429913" y="25615"/>
                </a:cubicBezTo>
                <a:cubicBezTo>
                  <a:pt x="1446314" y="42016"/>
                  <a:pt x="1455528" y="64260"/>
                  <a:pt x="1455528" y="87454"/>
                </a:cubicBezTo>
                <a:lnTo>
                  <a:pt x="1455528" y="1311354"/>
                </a:lnTo>
                <a:cubicBezTo>
                  <a:pt x="1455528" y="1359654"/>
                  <a:pt x="1416373" y="1398808"/>
                  <a:pt x="1368074" y="1398808"/>
                </a:cubicBezTo>
                <a:lnTo>
                  <a:pt x="87454" y="1398808"/>
                </a:lnTo>
                <a:cubicBezTo>
                  <a:pt x="64260" y="1398808"/>
                  <a:pt x="42016" y="1389594"/>
                  <a:pt x="25615" y="1373194"/>
                </a:cubicBezTo>
                <a:cubicBezTo>
                  <a:pt x="9214" y="1356793"/>
                  <a:pt x="0" y="1334548"/>
                  <a:pt x="0" y="1311354"/>
                </a:cubicBezTo>
                <a:lnTo>
                  <a:pt x="0" y="87454"/>
                </a:lnTo>
                <a:cubicBezTo>
                  <a:pt x="0" y="64260"/>
                  <a:pt x="9214" y="42016"/>
                  <a:pt x="25615" y="25615"/>
                </a:cubicBezTo>
                <a:cubicBezTo>
                  <a:pt x="42016" y="9214"/>
                  <a:pt x="64260" y="0"/>
                  <a:pt x="87454"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2" name="TextBox 7">
            <a:extLst>
              <a:ext uri="{FF2B5EF4-FFF2-40B4-BE49-F238E27FC236}">
                <a16:creationId xmlns:a16="http://schemas.microsoft.com/office/drawing/2014/main" id="{CE784316-55E9-4BA2-385D-30EC98E44BE3}"/>
              </a:ext>
            </a:extLst>
          </p:cNvPr>
          <p:cNvSpPr txBox="1"/>
          <p:nvPr/>
        </p:nvSpPr>
        <p:spPr>
          <a:xfrm>
            <a:off x="2289519" y="2256493"/>
            <a:ext cx="1680778" cy="2192890"/>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grpSp>
        <p:nvGrpSpPr>
          <p:cNvPr id="27" name="Group 15">
            <a:extLst>
              <a:ext uri="{FF2B5EF4-FFF2-40B4-BE49-F238E27FC236}">
                <a16:creationId xmlns:a16="http://schemas.microsoft.com/office/drawing/2014/main" id="{43DA5D3C-BF15-EC91-F15D-17F089388682}"/>
              </a:ext>
            </a:extLst>
          </p:cNvPr>
          <p:cNvGrpSpPr/>
          <p:nvPr/>
        </p:nvGrpSpPr>
        <p:grpSpPr>
          <a:xfrm>
            <a:off x="9954919" y="3237462"/>
            <a:ext cx="1680778" cy="2192890"/>
            <a:chOff x="0" y="-247650"/>
            <a:chExt cx="812800" cy="1060450"/>
          </a:xfrm>
        </p:grpSpPr>
        <p:sp>
          <p:nvSpPr>
            <p:cNvPr id="25" name="Freeform 16">
              <a:extLst>
                <a:ext uri="{FF2B5EF4-FFF2-40B4-BE49-F238E27FC236}">
                  <a16:creationId xmlns:a16="http://schemas.microsoft.com/office/drawing/2014/main" id="{58D59624-EAC6-12B2-6196-2BE627F33E07}"/>
                </a:ext>
              </a:extLst>
            </p:cNvPr>
            <p:cNvSpPr/>
            <p:nvPr/>
          </p:nvSpPr>
          <p:spPr>
            <a:xfrm>
              <a:off x="0" y="0"/>
              <a:ext cx="659172" cy="319063"/>
            </a:xfrm>
            <a:custGeom>
              <a:avLst/>
              <a:gdLst/>
              <a:ahLst/>
              <a:cxnLst/>
              <a:rect l="l" t="t" r="r" b="b"/>
              <a:pathLst>
                <a:path w="659172" h="319063">
                  <a:moveTo>
                    <a:pt x="37864" y="0"/>
                  </a:moveTo>
                  <a:lnTo>
                    <a:pt x="621308" y="0"/>
                  </a:lnTo>
                  <a:cubicBezTo>
                    <a:pt x="631350" y="0"/>
                    <a:pt x="640981" y="3989"/>
                    <a:pt x="648082" y="11090"/>
                  </a:cubicBezTo>
                  <a:cubicBezTo>
                    <a:pt x="655183" y="18191"/>
                    <a:pt x="659172" y="27822"/>
                    <a:pt x="659172" y="37864"/>
                  </a:cubicBezTo>
                  <a:lnTo>
                    <a:pt x="659172" y="281199"/>
                  </a:lnTo>
                  <a:cubicBezTo>
                    <a:pt x="659172" y="291241"/>
                    <a:pt x="655183" y="300872"/>
                    <a:pt x="648082" y="307973"/>
                  </a:cubicBezTo>
                  <a:cubicBezTo>
                    <a:pt x="640981" y="315074"/>
                    <a:pt x="631350" y="319063"/>
                    <a:pt x="621308" y="319063"/>
                  </a:cubicBezTo>
                  <a:lnTo>
                    <a:pt x="37864" y="319063"/>
                  </a:lnTo>
                  <a:cubicBezTo>
                    <a:pt x="27822" y="319063"/>
                    <a:pt x="18191" y="315074"/>
                    <a:pt x="11090" y="307973"/>
                  </a:cubicBezTo>
                  <a:cubicBezTo>
                    <a:pt x="3989" y="300872"/>
                    <a:pt x="0" y="291241"/>
                    <a:pt x="0" y="281199"/>
                  </a:cubicBezTo>
                  <a:lnTo>
                    <a:pt x="0" y="37864"/>
                  </a:lnTo>
                  <a:cubicBezTo>
                    <a:pt x="0" y="27822"/>
                    <a:pt x="3989" y="18191"/>
                    <a:pt x="11090" y="11090"/>
                  </a:cubicBezTo>
                  <a:cubicBezTo>
                    <a:pt x="18191" y="3989"/>
                    <a:pt x="27822" y="0"/>
                    <a:pt x="37864" y="0"/>
                  </a:cubicBezTo>
                  <a:close/>
                </a:path>
              </a:pathLst>
            </a:custGeom>
            <a:solidFill>
              <a:srgbClr val="F4F3F3"/>
            </a:solidFill>
            <a:ln w="28575">
              <a:solidFill>
                <a:srgbClr val="949494"/>
              </a:solidFill>
            </a:ln>
          </p:spPr>
        </p:sp>
        <p:sp>
          <p:nvSpPr>
            <p:cNvPr id="26" name="TextBox 17">
              <a:extLst>
                <a:ext uri="{FF2B5EF4-FFF2-40B4-BE49-F238E27FC236}">
                  <a16:creationId xmlns:a16="http://schemas.microsoft.com/office/drawing/2014/main" id="{06892E56-5558-6378-5EE2-15C3248D1E22}"/>
                </a:ext>
              </a:extLst>
            </p:cNvPr>
            <p:cNvSpPr txBox="1"/>
            <p:nvPr/>
          </p:nvSpPr>
          <p:spPr>
            <a:xfrm>
              <a:off x="0" y="-247650"/>
              <a:ext cx="812800" cy="1060450"/>
            </a:xfrm>
            <a:prstGeom prst="rect">
              <a:avLst/>
            </a:prstGeom>
          </p:spPr>
          <p:txBody>
            <a:bodyPr lIns="27667" tIns="27667" rIns="27667" bIns="276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29" name="Picture 18" descr="Logo&#10;&#10;Description automatically generated">
            <a:extLst>
              <a:ext uri="{FF2B5EF4-FFF2-40B4-BE49-F238E27FC236}">
                <a16:creationId xmlns:a16="http://schemas.microsoft.com/office/drawing/2014/main" id="{4FDECC59-7C97-8325-BB64-2B26313B9121}"/>
              </a:ext>
            </a:extLst>
          </p:cNvPr>
          <p:cNvPicPr>
            <a:picLocks noChangeAspect="1"/>
          </p:cNvPicPr>
          <p:nvPr/>
        </p:nvPicPr>
        <p:blipFill>
          <a:blip r:embed="rId3"/>
          <a:srcRect/>
          <a:stretch>
            <a:fillRect/>
          </a:stretch>
        </p:blipFill>
        <p:spPr>
          <a:xfrm>
            <a:off x="10130056" y="3807713"/>
            <a:ext cx="1050099" cy="543509"/>
          </a:xfrm>
          <a:prstGeom prst="rect">
            <a:avLst/>
          </a:prstGeom>
        </p:spPr>
      </p:pic>
      <p:grpSp>
        <p:nvGrpSpPr>
          <p:cNvPr id="33" name="Group 19">
            <a:extLst>
              <a:ext uri="{FF2B5EF4-FFF2-40B4-BE49-F238E27FC236}">
                <a16:creationId xmlns:a16="http://schemas.microsoft.com/office/drawing/2014/main" id="{69826697-4054-360F-EB38-50D2469F9E85}"/>
              </a:ext>
            </a:extLst>
          </p:cNvPr>
          <p:cNvGrpSpPr/>
          <p:nvPr/>
        </p:nvGrpSpPr>
        <p:grpSpPr>
          <a:xfrm>
            <a:off x="10139430" y="4170142"/>
            <a:ext cx="1449909" cy="1891680"/>
            <a:chOff x="0" y="-247650"/>
            <a:chExt cx="812800" cy="1060450"/>
          </a:xfrm>
        </p:grpSpPr>
        <p:sp>
          <p:nvSpPr>
            <p:cNvPr id="31" name="Freeform 20">
              <a:extLst>
                <a:ext uri="{FF2B5EF4-FFF2-40B4-BE49-F238E27FC236}">
                  <a16:creationId xmlns:a16="http://schemas.microsoft.com/office/drawing/2014/main" id="{5370B7E0-B88B-1FDB-D83E-54858FB614D5}"/>
                </a:ext>
              </a:extLst>
            </p:cNvPr>
            <p:cNvSpPr/>
            <p:nvPr/>
          </p:nvSpPr>
          <p:spPr>
            <a:xfrm>
              <a:off x="0" y="0"/>
              <a:ext cx="557262" cy="495171"/>
            </a:xfrm>
            <a:custGeom>
              <a:avLst/>
              <a:gdLst/>
              <a:ahLst/>
              <a:cxnLst/>
              <a:rect l="l" t="t" r="r" b="b"/>
              <a:pathLst>
                <a:path w="557262" h="495171">
                  <a:moveTo>
                    <a:pt x="77881" y="0"/>
                  </a:moveTo>
                  <a:lnTo>
                    <a:pt x="479381" y="0"/>
                  </a:lnTo>
                  <a:cubicBezTo>
                    <a:pt x="500036" y="0"/>
                    <a:pt x="519846" y="8205"/>
                    <a:pt x="534451" y="22811"/>
                  </a:cubicBezTo>
                  <a:cubicBezTo>
                    <a:pt x="549057" y="37416"/>
                    <a:pt x="557262" y="57226"/>
                    <a:pt x="557262" y="77881"/>
                  </a:cubicBezTo>
                  <a:lnTo>
                    <a:pt x="557262" y="417290"/>
                  </a:lnTo>
                  <a:cubicBezTo>
                    <a:pt x="557262" y="460302"/>
                    <a:pt x="522393" y="495171"/>
                    <a:pt x="479381" y="495171"/>
                  </a:cubicBezTo>
                  <a:lnTo>
                    <a:pt x="77881" y="495171"/>
                  </a:lnTo>
                  <a:cubicBezTo>
                    <a:pt x="34869" y="495171"/>
                    <a:pt x="0" y="460302"/>
                    <a:pt x="0" y="417290"/>
                  </a:cubicBezTo>
                  <a:lnTo>
                    <a:pt x="0" y="77881"/>
                  </a:lnTo>
                  <a:cubicBezTo>
                    <a:pt x="0" y="34869"/>
                    <a:pt x="34869" y="0"/>
                    <a:pt x="77881" y="0"/>
                  </a:cubicBezTo>
                  <a:close/>
                </a:path>
              </a:pathLst>
            </a:custGeom>
            <a:solidFill>
              <a:srgbClr val="F4F3F3"/>
            </a:solidFill>
            <a:ln w="28575">
              <a:solidFill>
                <a:srgbClr val="949494"/>
              </a:solidFill>
            </a:ln>
          </p:spPr>
        </p:sp>
        <p:sp>
          <p:nvSpPr>
            <p:cNvPr id="32" name="TextBox 21">
              <a:extLst>
                <a:ext uri="{FF2B5EF4-FFF2-40B4-BE49-F238E27FC236}">
                  <a16:creationId xmlns:a16="http://schemas.microsoft.com/office/drawing/2014/main" id="{C087400F-75AC-192A-9834-CB4AFDEDD10D}"/>
                </a:ext>
              </a:extLst>
            </p:cNvPr>
            <p:cNvSpPr txBox="1"/>
            <p:nvPr/>
          </p:nvSpPr>
          <p:spPr>
            <a:xfrm>
              <a:off x="0" y="-247650"/>
              <a:ext cx="812800" cy="1060450"/>
            </a:xfrm>
            <a:prstGeom prst="rect">
              <a:avLst/>
            </a:prstGeom>
          </p:spPr>
          <p:txBody>
            <a:bodyPr lIns="23867" tIns="23867" rIns="23867" bIns="2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35" name="Picture 22" descr="A picture containing text&#10;&#10;Description automatically generated">
            <a:extLst>
              <a:ext uri="{FF2B5EF4-FFF2-40B4-BE49-F238E27FC236}">
                <a16:creationId xmlns:a16="http://schemas.microsoft.com/office/drawing/2014/main" id="{5A71F2B9-D3FE-2191-20EA-9154AFE904C6}"/>
              </a:ext>
            </a:extLst>
          </p:cNvPr>
          <p:cNvPicPr>
            <a:picLocks noChangeAspect="1"/>
          </p:cNvPicPr>
          <p:nvPr/>
        </p:nvPicPr>
        <p:blipFill>
          <a:blip r:embed="rId4"/>
          <a:srcRect/>
          <a:stretch>
            <a:fillRect/>
          </a:stretch>
        </p:blipFill>
        <p:spPr>
          <a:xfrm>
            <a:off x="10147134" y="4699278"/>
            <a:ext cx="944769" cy="708577"/>
          </a:xfrm>
          <a:prstGeom prst="rect">
            <a:avLst/>
          </a:prstGeom>
        </p:spPr>
      </p:pic>
      <p:grpSp>
        <p:nvGrpSpPr>
          <p:cNvPr id="55" name="Group 32">
            <a:extLst>
              <a:ext uri="{FF2B5EF4-FFF2-40B4-BE49-F238E27FC236}">
                <a16:creationId xmlns:a16="http://schemas.microsoft.com/office/drawing/2014/main" id="{A818CE0D-EF45-7D43-E27D-42786698C3C2}"/>
              </a:ext>
            </a:extLst>
          </p:cNvPr>
          <p:cNvGrpSpPr/>
          <p:nvPr/>
        </p:nvGrpSpPr>
        <p:grpSpPr>
          <a:xfrm>
            <a:off x="2455833" y="2892152"/>
            <a:ext cx="1572084" cy="246734"/>
            <a:chOff x="0" y="-66675"/>
            <a:chExt cx="3144166" cy="493467"/>
          </a:xfrm>
        </p:grpSpPr>
        <p:pic>
          <p:nvPicPr>
            <p:cNvPr id="53" name="Picture 33">
              <a:extLst>
                <a:ext uri="{FF2B5EF4-FFF2-40B4-BE49-F238E27FC236}">
                  <a16:creationId xmlns:a16="http://schemas.microsoft.com/office/drawing/2014/main" id="{4F664D10-ADAE-A571-AB45-DCAAA72DBE44}"/>
                </a:ext>
              </a:extLst>
            </p:cNvPr>
            <p:cNvPicPr>
              <a:picLocks noChangeAspect="1"/>
            </p:cNvPicPr>
            <p:nvPr/>
          </p:nvPicPr>
          <p:blipFill>
            <a:blip r:embed="rId5"/>
            <a:srcRect/>
            <a:stretch>
              <a:fillRect/>
            </a:stretch>
          </p:blipFill>
          <p:spPr>
            <a:xfrm>
              <a:off x="1804263" y="31075"/>
              <a:ext cx="1339903" cy="394155"/>
            </a:xfrm>
            <a:prstGeom prst="rect">
              <a:avLst/>
            </a:prstGeom>
          </p:spPr>
        </p:pic>
        <p:sp>
          <p:nvSpPr>
            <p:cNvPr id="54" name="TextBox 34">
              <a:extLst>
                <a:ext uri="{FF2B5EF4-FFF2-40B4-BE49-F238E27FC236}">
                  <a16:creationId xmlns:a16="http://schemas.microsoft.com/office/drawing/2014/main" id="{226C5BB9-A4EC-E7C8-0AC1-1FC4D4F1A8BF}"/>
                </a:ext>
              </a:extLst>
            </p:cNvPr>
            <p:cNvSpPr txBox="1"/>
            <p:nvPr/>
          </p:nvSpPr>
          <p:spPr>
            <a:xfrm>
              <a:off x="0" y="-66675"/>
              <a:ext cx="1854623" cy="493467"/>
            </a:xfrm>
            <a:prstGeom prst="rect">
              <a:avLst/>
            </a:prstGeom>
          </p:spPr>
          <p:txBody>
            <a:bodyPr wrap="square" lIns="0" tIns="0" rIns="0" bIns="0" rtlCol="0" anchor="t">
              <a:spAutoFit/>
            </a:bodyPr>
            <a:lstStyle/>
            <a:p>
              <a:pPr algn="ctr">
                <a:lnSpc>
                  <a:spcPts val="2146"/>
                </a:lnSpc>
              </a:pPr>
              <a:r>
                <a:rPr lang="en-US" sz="1533" b="1">
                  <a:solidFill>
                    <a:srgbClr val="000000"/>
                  </a:solidFill>
                  <a:latin typeface="Segoe UI" panose="020B0502040204020203" pitchFamily="34" charset="0"/>
                  <a:cs typeface="Segoe UI" panose="020B0502040204020203" pitchFamily="34" charset="0"/>
                </a:rPr>
                <a:t>Frontend</a:t>
              </a:r>
            </a:p>
          </p:txBody>
        </p:sp>
      </p:grpSp>
      <p:grpSp>
        <p:nvGrpSpPr>
          <p:cNvPr id="61" name="Group 36">
            <a:extLst>
              <a:ext uri="{FF2B5EF4-FFF2-40B4-BE49-F238E27FC236}">
                <a16:creationId xmlns:a16="http://schemas.microsoft.com/office/drawing/2014/main" id="{DD56CADA-4522-8BEA-9517-30C9E7936B83}"/>
              </a:ext>
            </a:extLst>
          </p:cNvPr>
          <p:cNvGrpSpPr/>
          <p:nvPr/>
        </p:nvGrpSpPr>
        <p:grpSpPr>
          <a:xfrm>
            <a:off x="5990601" y="2477386"/>
            <a:ext cx="1509744" cy="468022"/>
            <a:chOff x="0" y="0"/>
            <a:chExt cx="3019487" cy="936043"/>
          </a:xfrm>
        </p:grpSpPr>
        <p:pic>
          <p:nvPicPr>
            <p:cNvPr id="59" name="Picture 37">
              <a:extLst>
                <a:ext uri="{FF2B5EF4-FFF2-40B4-BE49-F238E27FC236}">
                  <a16:creationId xmlns:a16="http://schemas.microsoft.com/office/drawing/2014/main" id="{631C6533-8251-B407-A05F-C21D396A912F}"/>
                </a:ext>
              </a:extLst>
            </p:cNvPr>
            <p:cNvPicPr>
              <a:picLocks noChangeAspect="1"/>
            </p:cNvPicPr>
            <p:nvPr/>
          </p:nvPicPr>
          <p:blipFill>
            <a:blip r:embed="rId6"/>
            <a:srcRect/>
            <a:stretch>
              <a:fillRect/>
            </a:stretch>
          </p:blipFill>
          <p:spPr>
            <a:xfrm>
              <a:off x="1771429" y="0"/>
              <a:ext cx="1248058" cy="936043"/>
            </a:xfrm>
            <a:prstGeom prst="rect">
              <a:avLst/>
            </a:prstGeom>
          </p:spPr>
        </p:pic>
        <p:sp>
          <p:nvSpPr>
            <p:cNvPr id="60" name="TextBox 38">
              <a:extLst>
                <a:ext uri="{FF2B5EF4-FFF2-40B4-BE49-F238E27FC236}">
                  <a16:creationId xmlns:a16="http://schemas.microsoft.com/office/drawing/2014/main" id="{846CFBDF-F6F9-AAF4-D3BA-5B700312DDA2}"/>
                </a:ext>
              </a:extLst>
            </p:cNvPr>
            <p:cNvSpPr txBox="1"/>
            <p:nvPr/>
          </p:nvSpPr>
          <p:spPr>
            <a:xfrm>
              <a:off x="0" y="173594"/>
              <a:ext cx="1623379" cy="493467"/>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Backend</a:t>
              </a:r>
            </a:p>
          </p:txBody>
        </p:sp>
      </p:grpSp>
      <p:grpSp>
        <p:nvGrpSpPr>
          <p:cNvPr id="73" name="Group 57">
            <a:extLst>
              <a:ext uri="{FF2B5EF4-FFF2-40B4-BE49-F238E27FC236}">
                <a16:creationId xmlns:a16="http://schemas.microsoft.com/office/drawing/2014/main" id="{D341CD20-F1ED-3F0D-C6C6-838013665461}"/>
              </a:ext>
            </a:extLst>
          </p:cNvPr>
          <p:cNvGrpSpPr/>
          <p:nvPr/>
        </p:nvGrpSpPr>
        <p:grpSpPr>
          <a:xfrm>
            <a:off x="4112465" y="2985933"/>
            <a:ext cx="988650" cy="113565"/>
            <a:chOff x="0" y="0"/>
            <a:chExt cx="1977299" cy="227130"/>
          </a:xfrm>
        </p:grpSpPr>
        <p:pic>
          <p:nvPicPr>
            <p:cNvPr id="71" name="Picture 58">
              <a:extLst>
                <a:ext uri="{FF2B5EF4-FFF2-40B4-BE49-F238E27FC236}">
                  <a16:creationId xmlns:a16="http://schemas.microsoft.com/office/drawing/2014/main" id="{980F698A-D003-5AA2-A705-302D93561DC7}"/>
                </a:ext>
              </a:extLst>
            </p:cNvPr>
            <p:cNvPicPr>
              <a:picLocks noChangeAspect="1"/>
            </p:cNvPicPr>
            <p:nvPr/>
          </p:nvPicPr>
          <p:blipFill>
            <a:blip r:embed="rId7"/>
            <a:srcRect l="28805" r="31418" b="38333"/>
            <a:stretch>
              <a:fillRect/>
            </a:stretch>
          </p:blipFill>
          <p:spPr>
            <a:xfrm>
              <a:off x="0" y="0"/>
              <a:ext cx="422604" cy="227130"/>
            </a:xfrm>
            <a:prstGeom prst="rect">
              <a:avLst/>
            </a:prstGeom>
          </p:spPr>
        </p:pic>
        <p:pic>
          <p:nvPicPr>
            <p:cNvPr id="72" name="Picture 59">
              <a:extLst>
                <a:ext uri="{FF2B5EF4-FFF2-40B4-BE49-F238E27FC236}">
                  <a16:creationId xmlns:a16="http://schemas.microsoft.com/office/drawing/2014/main" id="{3960AA77-6E95-E664-0015-D352336EA936}"/>
                </a:ext>
              </a:extLst>
            </p:cNvPr>
            <p:cNvPicPr>
              <a:picLocks noChangeAspect="1"/>
            </p:cNvPicPr>
            <p:nvPr/>
          </p:nvPicPr>
          <p:blipFill>
            <a:blip r:embed="rId7"/>
            <a:srcRect l="635" t="62458"/>
            <a:stretch>
              <a:fillRect/>
            </a:stretch>
          </p:blipFill>
          <p:spPr>
            <a:xfrm>
              <a:off x="472461" y="30032"/>
              <a:ext cx="1504838" cy="197098"/>
            </a:xfrm>
            <a:prstGeom prst="rect">
              <a:avLst/>
            </a:prstGeom>
          </p:spPr>
        </p:pic>
      </p:grpSp>
      <p:sp>
        <p:nvSpPr>
          <p:cNvPr id="75" name="TextBox 60">
            <a:extLst>
              <a:ext uri="{FF2B5EF4-FFF2-40B4-BE49-F238E27FC236}">
                <a16:creationId xmlns:a16="http://schemas.microsoft.com/office/drawing/2014/main" id="{C545E7C3-46A7-D0C7-EB7F-54DEB857B61A}"/>
              </a:ext>
            </a:extLst>
          </p:cNvPr>
          <p:cNvSpPr txBox="1"/>
          <p:nvPr/>
        </p:nvSpPr>
        <p:spPr>
          <a:xfrm>
            <a:off x="9991867" y="3309557"/>
            <a:ext cx="1225237"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Database</a:t>
            </a:r>
          </a:p>
        </p:txBody>
      </p:sp>
      <p:sp>
        <p:nvSpPr>
          <p:cNvPr id="77" name="TextBox 61">
            <a:extLst>
              <a:ext uri="{FF2B5EF4-FFF2-40B4-BE49-F238E27FC236}">
                <a16:creationId xmlns:a16="http://schemas.microsoft.com/office/drawing/2014/main" id="{AD3892B6-8B1B-D318-27D2-4DC6334DEE12}"/>
              </a:ext>
            </a:extLst>
          </p:cNvPr>
          <p:cNvSpPr txBox="1"/>
          <p:nvPr/>
        </p:nvSpPr>
        <p:spPr>
          <a:xfrm>
            <a:off x="5126677" y="3423434"/>
            <a:ext cx="895667" cy="175369"/>
          </a:xfrm>
          <a:prstGeom prst="rect">
            <a:avLst/>
          </a:prstGeom>
        </p:spPr>
        <p:txBody>
          <a:bodyPr lIns="0" tIns="0" rIns="0" bIns="0" rtlCol="0" anchor="t">
            <a:spAutoFit/>
          </a:bodyPr>
          <a:lstStyle/>
          <a:p>
            <a:pPr algn="ctr">
              <a:lnSpc>
                <a:spcPts val="1493"/>
              </a:lnSpc>
            </a:pPr>
            <a:r>
              <a:rPr lang="en-US" sz="1066">
                <a:solidFill>
                  <a:srgbClr val="000000"/>
                </a:solidFill>
                <a:latin typeface="Segoe UI" panose="020B0502040204020203" pitchFamily="34" charset="0"/>
                <a:cs typeface="Segoe UI" panose="020B0502040204020203" pitchFamily="34" charset="0"/>
              </a:rPr>
              <a:t>HTTP Request</a:t>
            </a:r>
          </a:p>
        </p:txBody>
      </p:sp>
      <p:sp>
        <p:nvSpPr>
          <p:cNvPr id="79" name="TextBox 62">
            <a:extLst>
              <a:ext uri="{FF2B5EF4-FFF2-40B4-BE49-F238E27FC236}">
                <a16:creationId xmlns:a16="http://schemas.microsoft.com/office/drawing/2014/main" id="{0C9A348E-9E33-9B18-ED24-4AC4F9614919}"/>
              </a:ext>
            </a:extLst>
          </p:cNvPr>
          <p:cNvSpPr txBox="1"/>
          <p:nvPr/>
        </p:nvSpPr>
        <p:spPr>
          <a:xfrm>
            <a:off x="5126677" y="4787362"/>
            <a:ext cx="895667" cy="175433"/>
          </a:xfrm>
          <a:prstGeom prst="rect">
            <a:avLst/>
          </a:prstGeom>
        </p:spPr>
        <p:txBody>
          <a:bodyPr lIns="0" tIns="0" rIns="0" bIns="0" rtlCol="0" anchor="t">
            <a:spAutoFit/>
          </a:bodyPr>
          <a:lstStyle/>
          <a:p>
            <a:pPr algn="ctr">
              <a:lnSpc>
                <a:spcPts val="1493"/>
              </a:lnSpc>
            </a:pPr>
            <a:r>
              <a:rPr lang="en-US" sz="1067">
                <a:solidFill>
                  <a:srgbClr val="000000"/>
                </a:solidFill>
                <a:latin typeface="Segoe UI" panose="020B0502040204020203" pitchFamily="34" charset="0"/>
                <a:cs typeface="Segoe UI" panose="020B0502040204020203" pitchFamily="34" charset="0"/>
              </a:rPr>
              <a:t>HTTP Request</a:t>
            </a:r>
          </a:p>
        </p:txBody>
      </p:sp>
      <p:sp>
        <p:nvSpPr>
          <p:cNvPr id="107" name="Freeform 41">
            <a:extLst>
              <a:ext uri="{FF2B5EF4-FFF2-40B4-BE49-F238E27FC236}">
                <a16:creationId xmlns:a16="http://schemas.microsoft.com/office/drawing/2014/main" id="{64BB53F5-F71A-7CEA-3BA7-7DEE5484B35A}"/>
              </a:ext>
            </a:extLst>
          </p:cNvPr>
          <p:cNvSpPr/>
          <p:nvPr/>
        </p:nvSpPr>
        <p:spPr>
          <a:xfrm>
            <a:off x="3531766" y="3273043"/>
            <a:ext cx="1507621" cy="728357"/>
          </a:xfrm>
          <a:custGeom>
            <a:avLst/>
            <a:gdLst/>
            <a:ahLst/>
            <a:cxnLst/>
            <a:rect l="l" t="t" r="r" b="b"/>
            <a:pathLst>
              <a:path w="729064" h="352223">
                <a:moveTo>
                  <a:pt x="68469" y="0"/>
                </a:moveTo>
                <a:lnTo>
                  <a:pt x="660594" y="0"/>
                </a:lnTo>
                <a:cubicBezTo>
                  <a:pt x="698409" y="0"/>
                  <a:pt x="729064" y="30655"/>
                  <a:pt x="729064" y="68469"/>
                </a:cubicBezTo>
                <a:lnTo>
                  <a:pt x="729064" y="283754"/>
                </a:lnTo>
                <a:cubicBezTo>
                  <a:pt x="729064" y="301913"/>
                  <a:pt x="721850" y="319329"/>
                  <a:pt x="709009" y="332169"/>
                </a:cubicBezTo>
                <a:cubicBezTo>
                  <a:pt x="696169" y="345010"/>
                  <a:pt x="678754" y="352223"/>
                  <a:pt x="660594" y="352223"/>
                </a:cubicBezTo>
                <a:lnTo>
                  <a:pt x="68469" y="352223"/>
                </a:lnTo>
                <a:cubicBezTo>
                  <a:pt x="50310" y="352223"/>
                  <a:pt x="32895" y="345010"/>
                  <a:pt x="20054" y="332169"/>
                </a:cubicBezTo>
                <a:cubicBezTo>
                  <a:pt x="7214" y="319329"/>
                  <a:pt x="0" y="301913"/>
                  <a:pt x="0" y="283754"/>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38B6FF"/>
            </a:solidFill>
          </a:ln>
        </p:spPr>
        <p:txBody>
          <a:bodyPr anchor="ctr" anchorCtr="0"/>
          <a:lstStyle/>
          <a:p>
            <a:pPr algn="ctr"/>
            <a:r>
              <a:rPr lang="en-US" altLang="zh-CN" sz="1667" b="1">
                <a:latin typeface="Segoe UI" panose="020B0502040204020203" pitchFamily="34" charset="0"/>
                <a:cs typeface="Segoe UI" panose="020B0502040204020203" pitchFamily="34" charset="0"/>
              </a:rPr>
              <a:t>User-side</a:t>
            </a:r>
          </a:p>
        </p:txBody>
      </p:sp>
      <p:sp>
        <p:nvSpPr>
          <p:cNvPr id="109" name="Freeform 44">
            <a:extLst>
              <a:ext uri="{FF2B5EF4-FFF2-40B4-BE49-F238E27FC236}">
                <a16:creationId xmlns:a16="http://schemas.microsoft.com/office/drawing/2014/main" id="{770FD321-5B55-0937-EF57-8C4267B07970}"/>
              </a:ext>
            </a:extLst>
          </p:cNvPr>
          <p:cNvSpPr/>
          <p:nvPr/>
        </p:nvSpPr>
        <p:spPr>
          <a:xfrm>
            <a:off x="3542468" y="4628920"/>
            <a:ext cx="1507621" cy="707113"/>
          </a:xfrm>
          <a:custGeom>
            <a:avLst/>
            <a:gdLst/>
            <a:ahLst/>
            <a:cxnLst/>
            <a:rect l="l" t="t" r="r" b="b"/>
            <a:pathLst>
              <a:path w="729064" h="341950">
                <a:moveTo>
                  <a:pt x="68469" y="0"/>
                </a:moveTo>
                <a:lnTo>
                  <a:pt x="660594" y="0"/>
                </a:lnTo>
                <a:cubicBezTo>
                  <a:pt x="698409" y="0"/>
                  <a:pt x="729064" y="30655"/>
                  <a:pt x="729064" y="68469"/>
                </a:cubicBezTo>
                <a:lnTo>
                  <a:pt x="729064" y="273480"/>
                </a:lnTo>
                <a:cubicBezTo>
                  <a:pt x="729064" y="291640"/>
                  <a:pt x="721850" y="309055"/>
                  <a:pt x="709009" y="321896"/>
                </a:cubicBezTo>
                <a:cubicBezTo>
                  <a:pt x="696169" y="334736"/>
                  <a:pt x="678754" y="341950"/>
                  <a:pt x="660594" y="341950"/>
                </a:cubicBezTo>
                <a:lnTo>
                  <a:pt x="68469" y="341950"/>
                </a:lnTo>
                <a:cubicBezTo>
                  <a:pt x="50310" y="341950"/>
                  <a:pt x="32895" y="334736"/>
                  <a:pt x="20054" y="321896"/>
                </a:cubicBezTo>
                <a:cubicBezTo>
                  <a:pt x="7214" y="309055"/>
                  <a:pt x="0" y="291640"/>
                  <a:pt x="0" y="273480"/>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737373"/>
            </a:solidFill>
          </a:ln>
        </p:spPr>
        <p:txBody>
          <a:bodyPr lIns="91440" tIns="45720" rIns="91440" bIns="45720" anchor="ctr" anchorCtr="1"/>
          <a:lstStyle/>
          <a:p>
            <a:pPr algn="ctr"/>
            <a:r>
              <a:rPr lang="en-US" altLang="zh-CN" sz="1650" b="1">
                <a:latin typeface="Segoe UI" panose="020B0502040204020203" pitchFamily="34" charset="0"/>
                <a:cs typeface="Segoe UI" panose="020B0502040204020203" pitchFamily="34" charset="0"/>
              </a:rPr>
              <a:t>Admin-side</a:t>
            </a:r>
            <a:endParaRPr lang="zh-CN" altLang="en-US" sz="1650" b="1">
              <a:latin typeface="Segoe UI" panose="020B0502040204020203" pitchFamily="34" charset="0"/>
              <a:cs typeface="Segoe UI" panose="020B0502040204020203" pitchFamily="34" charset="0"/>
            </a:endParaRPr>
          </a:p>
        </p:txBody>
      </p:sp>
      <p:sp>
        <p:nvSpPr>
          <p:cNvPr id="111" name="Freeform 47">
            <a:extLst>
              <a:ext uri="{FF2B5EF4-FFF2-40B4-BE49-F238E27FC236}">
                <a16:creationId xmlns:a16="http://schemas.microsoft.com/office/drawing/2014/main" id="{CA35DE6E-67F8-E147-A587-D9583ABD3440}"/>
              </a:ext>
            </a:extLst>
          </p:cNvPr>
          <p:cNvSpPr/>
          <p:nvPr/>
        </p:nvSpPr>
        <p:spPr>
          <a:xfrm>
            <a:off x="6120377" y="3032728"/>
            <a:ext cx="2576745" cy="1209661"/>
          </a:xfrm>
          <a:custGeom>
            <a:avLst/>
            <a:gdLst/>
            <a:ahLst/>
            <a:cxnLst/>
            <a:rect l="l" t="t" r="r" b="b"/>
            <a:pathLst>
              <a:path w="1234827" h="584975">
                <a:moveTo>
                  <a:pt x="40425" y="0"/>
                </a:moveTo>
                <a:lnTo>
                  <a:pt x="1194402" y="0"/>
                </a:lnTo>
                <a:cubicBezTo>
                  <a:pt x="1205123" y="0"/>
                  <a:pt x="1215405" y="4259"/>
                  <a:pt x="1222987" y="11840"/>
                </a:cubicBezTo>
                <a:cubicBezTo>
                  <a:pt x="1230568" y="19422"/>
                  <a:pt x="1234827" y="29704"/>
                  <a:pt x="1234827" y="40425"/>
                </a:cubicBezTo>
                <a:lnTo>
                  <a:pt x="1234827" y="544549"/>
                </a:lnTo>
                <a:cubicBezTo>
                  <a:pt x="1234827" y="566876"/>
                  <a:pt x="1216728" y="584975"/>
                  <a:pt x="1194402" y="584975"/>
                </a:cubicBezTo>
                <a:lnTo>
                  <a:pt x="40425" y="584975"/>
                </a:lnTo>
                <a:cubicBezTo>
                  <a:pt x="29704" y="584975"/>
                  <a:pt x="19422" y="580716"/>
                  <a:pt x="11840" y="573134"/>
                </a:cubicBezTo>
                <a:cubicBezTo>
                  <a:pt x="4259" y="565553"/>
                  <a:pt x="0" y="555271"/>
                  <a:pt x="0" y="544549"/>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38B6FF"/>
            </a:solidFill>
          </a:ln>
        </p:spPr>
        <p:txBody>
          <a:bodyPr anchor="ctr" anchorCtr="0"/>
          <a:lstStyle/>
          <a:p>
            <a:pPr algn="ctr">
              <a:lnSpc>
                <a:spcPts val="2166"/>
              </a:lnSpc>
            </a:pPr>
            <a:endParaRPr lang="zh-CN" altLang="en-US" sz="800">
              <a:latin typeface="Segoe UI" panose="020B0502040204020203" pitchFamily="34" charset="0"/>
              <a:cs typeface="Segoe UI" panose="020B0502040204020203" pitchFamily="34" charset="0"/>
            </a:endParaRPr>
          </a:p>
        </p:txBody>
      </p:sp>
      <p:sp>
        <p:nvSpPr>
          <p:cNvPr id="113" name="Freeform 50">
            <a:extLst>
              <a:ext uri="{FF2B5EF4-FFF2-40B4-BE49-F238E27FC236}">
                <a16:creationId xmlns:a16="http://schemas.microsoft.com/office/drawing/2014/main" id="{BD61F396-D79B-F665-41D7-7D9C7687DB0B}"/>
              </a:ext>
            </a:extLst>
          </p:cNvPr>
          <p:cNvSpPr/>
          <p:nvPr/>
        </p:nvSpPr>
        <p:spPr>
          <a:xfrm>
            <a:off x="6134740" y="4373313"/>
            <a:ext cx="2553481" cy="1275168"/>
          </a:xfrm>
          <a:custGeom>
            <a:avLst/>
            <a:gdLst/>
            <a:ahLst/>
            <a:cxnLst/>
            <a:rect l="l" t="t" r="r" b="b"/>
            <a:pathLst>
              <a:path w="1234827" h="616653">
                <a:moveTo>
                  <a:pt x="40425" y="0"/>
                </a:moveTo>
                <a:lnTo>
                  <a:pt x="1194402" y="0"/>
                </a:lnTo>
                <a:cubicBezTo>
                  <a:pt x="1205123" y="0"/>
                  <a:pt x="1215405" y="4259"/>
                  <a:pt x="1222987" y="11840"/>
                </a:cubicBezTo>
                <a:cubicBezTo>
                  <a:pt x="1230568" y="19422"/>
                  <a:pt x="1234827" y="29704"/>
                  <a:pt x="1234827" y="40425"/>
                </a:cubicBezTo>
                <a:lnTo>
                  <a:pt x="1234827" y="576228"/>
                </a:lnTo>
                <a:cubicBezTo>
                  <a:pt x="1234827" y="598554"/>
                  <a:pt x="1216728" y="616653"/>
                  <a:pt x="1194402" y="616653"/>
                </a:cubicBezTo>
                <a:lnTo>
                  <a:pt x="40425" y="616653"/>
                </a:lnTo>
                <a:cubicBezTo>
                  <a:pt x="29704" y="616653"/>
                  <a:pt x="19422" y="612394"/>
                  <a:pt x="11840" y="604813"/>
                </a:cubicBezTo>
                <a:cubicBezTo>
                  <a:pt x="4259" y="597231"/>
                  <a:pt x="0" y="586949"/>
                  <a:pt x="0" y="576228"/>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737373"/>
            </a:solidFill>
          </a:ln>
        </p:spPr>
        <p:txBody>
          <a:bodyPr anchor="ctr" anchorCtr="0"/>
          <a:lstStyle/>
          <a:p>
            <a:pPr algn="ctr">
              <a:lnSpc>
                <a:spcPts val="2166"/>
              </a:lnSpc>
            </a:pPr>
            <a:endParaRPr lang="en-US" altLang="zh-CN" sz="1333" spc="27">
              <a:solidFill>
                <a:srgbClr val="212423"/>
              </a:solidFill>
              <a:latin typeface="Segoe UI" panose="020B0502040204020203" pitchFamily="34" charset="0"/>
              <a:cs typeface="Segoe UI" panose="020B0502040204020203" pitchFamily="34" charset="0"/>
            </a:endParaRPr>
          </a:p>
        </p:txBody>
      </p:sp>
      <p:sp>
        <p:nvSpPr>
          <p:cNvPr id="115" name="文本框 43">
            <a:extLst>
              <a:ext uri="{FF2B5EF4-FFF2-40B4-BE49-F238E27FC236}">
                <a16:creationId xmlns:a16="http://schemas.microsoft.com/office/drawing/2014/main" id="{AB9CCFE4-AD1E-C8A3-9CC0-F87C48C7996D}"/>
              </a:ext>
            </a:extLst>
          </p:cNvPr>
          <p:cNvSpPr txBox="1"/>
          <p:nvPr/>
        </p:nvSpPr>
        <p:spPr>
          <a:xfrm>
            <a:off x="6128234" y="3132294"/>
            <a:ext cx="2559987" cy="358688"/>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User API</a:t>
            </a:r>
            <a:endParaRPr lang="zh-CN" altLang="en-US" sz="800">
              <a:latin typeface="Segoe UI" panose="020B0502040204020203" pitchFamily="34" charset="0"/>
              <a:cs typeface="Segoe UI" panose="020B0502040204020203" pitchFamily="34" charset="0"/>
            </a:endParaRPr>
          </a:p>
        </p:txBody>
      </p:sp>
      <p:sp>
        <p:nvSpPr>
          <p:cNvPr id="117" name="文本框 44">
            <a:extLst>
              <a:ext uri="{FF2B5EF4-FFF2-40B4-BE49-F238E27FC236}">
                <a16:creationId xmlns:a16="http://schemas.microsoft.com/office/drawing/2014/main" id="{78F3236A-9217-BD69-BAA8-8B517971D24C}"/>
              </a:ext>
            </a:extLst>
          </p:cNvPr>
          <p:cNvSpPr txBox="1"/>
          <p:nvPr/>
        </p:nvSpPr>
        <p:spPr>
          <a:xfrm>
            <a:off x="6134740" y="4508844"/>
            <a:ext cx="2553481" cy="352532"/>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Admin API</a:t>
            </a:r>
          </a:p>
        </p:txBody>
      </p:sp>
      <p:cxnSp>
        <p:nvCxnSpPr>
          <p:cNvPr id="3" name="Straight Arrow Connector 2">
            <a:extLst>
              <a:ext uri="{FF2B5EF4-FFF2-40B4-BE49-F238E27FC236}">
                <a16:creationId xmlns:a16="http://schemas.microsoft.com/office/drawing/2014/main" id="{AA7C5F65-EA4E-25B8-F78C-1906950B8130}"/>
              </a:ext>
            </a:extLst>
          </p:cNvPr>
          <p:cNvCxnSpPr>
            <a:cxnSpLocks/>
          </p:cNvCxnSpPr>
          <p:nvPr/>
        </p:nvCxnSpPr>
        <p:spPr>
          <a:xfrm flipH="1" flipV="1">
            <a:off x="5073295" y="3663490"/>
            <a:ext cx="1033405"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3321DB17-7B93-85CD-0583-B6EC0587B6CF}"/>
              </a:ext>
            </a:extLst>
          </p:cNvPr>
          <p:cNvCxnSpPr>
            <a:cxnSpLocks/>
          </p:cNvCxnSpPr>
          <p:nvPr/>
        </p:nvCxnSpPr>
        <p:spPr>
          <a:xfrm flipH="1" flipV="1">
            <a:off x="5086182"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EFFED6AE-3EEE-42AE-EA86-DF3947A5D7D9}"/>
              </a:ext>
            </a:extLst>
          </p:cNvPr>
          <p:cNvCxnSpPr>
            <a:cxnSpLocks/>
          </p:cNvCxnSpPr>
          <p:nvPr/>
        </p:nvCxnSpPr>
        <p:spPr>
          <a:xfrm flipV="1">
            <a:off x="8713405" y="3727860"/>
            <a:ext cx="1013519" cy="6303"/>
          </a:xfrm>
          <a:prstGeom prst="straightConnector1">
            <a:avLst/>
          </a:prstGeom>
          <a:ln w="28575">
            <a:solidFill>
              <a:schemeClr val="accent2">
                <a:lumMod val="50000"/>
              </a:schemeClr>
            </a:solidFill>
            <a:headEnd type="arrow"/>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40DAEE0-1C49-C7AC-6410-9B894A63E97B}"/>
              </a:ext>
            </a:extLst>
          </p:cNvPr>
          <p:cNvCxnSpPr>
            <a:cxnSpLocks/>
          </p:cNvCxnSpPr>
          <p:nvPr/>
        </p:nvCxnSpPr>
        <p:spPr>
          <a:xfrm flipH="1" flipV="1">
            <a:off x="8709823"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8" name="Title 1">
            <a:extLst>
              <a:ext uri="{FF2B5EF4-FFF2-40B4-BE49-F238E27FC236}">
                <a16:creationId xmlns:a16="http://schemas.microsoft.com/office/drawing/2014/main" id="{5D60626F-B569-071F-F9E3-E3DEFFB2C9B7}"/>
              </a:ext>
            </a:extLst>
          </p:cNvPr>
          <p:cNvSpPr txBox="1">
            <a:spLocks/>
          </p:cNvSpPr>
          <p:nvPr/>
        </p:nvSpPr>
        <p:spPr>
          <a:xfrm>
            <a:off x="691078" y="712096"/>
            <a:ext cx="10626933" cy="14424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a:latin typeface="Segoe UI" panose="020B0502040204020203" pitchFamily="34" charset="0"/>
              <a:cs typeface="Segoe UI" panose="020B0502040204020203" pitchFamily="34" charset="0"/>
            </a:endParaRPr>
          </a:p>
        </p:txBody>
      </p:sp>
      <p:sp>
        <p:nvSpPr>
          <p:cNvPr id="10" name="사각형: 둥근 모서리 37">
            <a:extLst>
              <a:ext uri="{FF2B5EF4-FFF2-40B4-BE49-F238E27FC236}">
                <a16:creationId xmlns:a16="http://schemas.microsoft.com/office/drawing/2014/main" id="{B1BB8B37-94F5-7884-1255-1E738AE81394}"/>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Technical details on implementation</a:t>
            </a:r>
            <a:endParaRPr lang="ko-KR" altLang="en-US" sz="2800">
              <a:solidFill>
                <a:schemeClr val="tx1"/>
              </a:solidFill>
              <a:latin typeface="Segoe UI" panose="020B0502040204020203" pitchFamily="34" charset="0"/>
              <a:cs typeface="Segoe UI" panose="020B0502040204020203" pitchFamily="34" charset="0"/>
            </a:endParaRPr>
          </a:p>
        </p:txBody>
      </p:sp>
      <p:sp>
        <p:nvSpPr>
          <p:cNvPr id="13" name="이등변 삼각형 38">
            <a:extLst>
              <a:ext uri="{FF2B5EF4-FFF2-40B4-BE49-F238E27FC236}">
                <a16:creationId xmlns:a16="http://schemas.microsoft.com/office/drawing/2014/main" id="{6E9E4758-5F73-B682-D4BC-5059B199C523}"/>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88421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3">
            <a:extLst>
              <a:ext uri="{FF2B5EF4-FFF2-40B4-BE49-F238E27FC236}">
                <a16:creationId xmlns:a16="http://schemas.microsoft.com/office/drawing/2014/main" id="{1B246D84-C869-27AD-D514-6CA2499C8BC2}"/>
              </a:ext>
            </a:extLst>
          </p:cNvPr>
          <p:cNvSpPr/>
          <p:nvPr/>
        </p:nvSpPr>
        <p:spPr>
          <a:xfrm>
            <a:off x="9735903" y="3204394"/>
            <a:ext cx="1737165" cy="2508171"/>
          </a:xfrm>
          <a:custGeom>
            <a:avLst/>
            <a:gdLst/>
            <a:ahLst/>
            <a:cxnLst/>
            <a:rect l="l" t="t" r="r" b="b"/>
            <a:pathLst>
              <a:path w="840068" h="1212916">
                <a:moveTo>
                  <a:pt x="89133" y="0"/>
                </a:moveTo>
                <a:lnTo>
                  <a:pt x="750935" y="0"/>
                </a:lnTo>
                <a:cubicBezTo>
                  <a:pt x="800162" y="0"/>
                  <a:pt x="840068" y="39906"/>
                  <a:pt x="840068" y="89133"/>
                </a:cubicBezTo>
                <a:lnTo>
                  <a:pt x="840068" y="1123783"/>
                </a:lnTo>
                <a:cubicBezTo>
                  <a:pt x="840068" y="1173010"/>
                  <a:pt x="800162" y="1212916"/>
                  <a:pt x="750935" y="1212916"/>
                </a:cubicBezTo>
                <a:lnTo>
                  <a:pt x="89133" y="1212916"/>
                </a:lnTo>
                <a:cubicBezTo>
                  <a:pt x="39906" y="1212916"/>
                  <a:pt x="0" y="1173010"/>
                  <a:pt x="0" y="1123783"/>
                </a:cubicBezTo>
                <a:lnTo>
                  <a:pt x="0" y="89133"/>
                </a:lnTo>
                <a:cubicBezTo>
                  <a:pt x="0" y="39906"/>
                  <a:pt x="39906" y="0"/>
                  <a:pt x="89133"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8" name="Freeform 9">
            <a:extLst>
              <a:ext uri="{FF2B5EF4-FFF2-40B4-BE49-F238E27FC236}">
                <a16:creationId xmlns:a16="http://schemas.microsoft.com/office/drawing/2014/main" id="{6738C392-54AB-8735-879D-EB6D623EC786}"/>
              </a:ext>
            </a:extLst>
          </p:cNvPr>
          <p:cNvSpPr/>
          <p:nvPr/>
        </p:nvSpPr>
        <p:spPr>
          <a:xfrm>
            <a:off x="5712135" y="2376283"/>
            <a:ext cx="3343087" cy="3638147"/>
          </a:xfrm>
          <a:custGeom>
            <a:avLst/>
            <a:gdLst/>
            <a:ahLst/>
            <a:cxnLst/>
            <a:rect l="l" t="t" r="r" b="b"/>
            <a:pathLst>
              <a:path w="1616669" h="1759356">
                <a:moveTo>
                  <a:pt x="78737" y="0"/>
                </a:moveTo>
                <a:lnTo>
                  <a:pt x="1537931" y="0"/>
                </a:lnTo>
                <a:cubicBezTo>
                  <a:pt x="1581417" y="0"/>
                  <a:pt x="1616669" y="35252"/>
                  <a:pt x="1616669" y="78737"/>
                </a:cubicBezTo>
                <a:lnTo>
                  <a:pt x="1616669" y="1680618"/>
                </a:lnTo>
                <a:cubicBezTo>
                  <a:pt x="1616669" y="1701501"/>
                  <a:pt x="1608373" y="1721528"/>
                  <a:pt x="1593607" y="1736294"/>
                </a:cubicBezTo>
                <a:cubicBezTo>
                  <a:pt x="1578841" y="1751060"/>
                  <a:pt x="1558814" y="1759356"/>
                  <a:pt x="1537931" y="1759356"/>
                </a:cubicBezTo>
                <a:lnTo>
                  <a:pt x="78737" y="1759356"/>
                </a:lnTo>
                <a:cubicBezTo>
                  <a:pt x="35252" y="1759356"/>
                  <a:pt x="0" y="1724104"/>
                  <a:pt x="0" y="1680618"/>
                </a:cubicBezTo>
                <a:lnTo>
                  <a:pt x="0" y="78737"/>
                </a:lnTo>
                <a:cubicBezTo>
                  <a:pt x="0" y="35252"/>
                  <a:pt x="35252" y="0"/>
                  <a:pt x="78737"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0" name="Freeform 6">
            <a:extLst>
              <a:ext uri="{FF2B5EF4-FFF2-40B4-BE49-F238E27FC236}">
                <a16:creationId xmlns:a16="http://schemas.microsoft.com/office/drawing/2014/main" id="{177C8D95-2D32-ABC5-D4C5-3A7254A89121}"/>
              </a:ext>
            </a:extLst>
          </p:cNvPr>
          <p:cNvSpPr/>
          <p:nvPr/>
        </p:nvSpPr>
        <p:spPr>
          <a:xfrm>
            <a:off x="2289519" y="2768605"/>
            <a:ext cx="3009866" cy="2892576"/>
          </a:xfrm>
          <a:custGeom>
            <a:avLst/>
            <a:gdLst/>
            <a:ahLst/>
            <a:cxnLst/>
            <a:rect l="l" t="t" r="r" b="b"/>
            <a:pathLst>
              <a:path w="1455528" h="1398808">
                <a:moveTo>
                  <a:pt x="87454" y="0"/>
                </a:moveTo>
                <a:lnTo>
                  <a:pt x="1368074" y="0"/>
                </a:lnTo>
                <a:cubicBezTo>
                  <a:pt x="1391268" y="0"/>
                  <a:pt x="1413512" y="9214"/>
                  <a:pt x="1429913" y="25615"/>
                </a:cubicBezTo>
                <a:cubicBezTo>
                  <a:pt x="1446314" y="42016"/>
                  <a:pt x="1455528" y="64260"/>
                  <a:pt x="1455528" y="87454"/>
                </a:cubicBezTo>
                <a:lnTo>
                  <a:pt x="1455528" y="1311354"/>
                </a:lnTo>
                <a:cubicBezTo>
                  <a:pt x="1455528" y="1359654"/>
                  <a:pt x="1416373" y="1398808"/>
                  <a:pt x="1368074" y="1398808"/>
                </a:cubicBezTo>
                <a:lnTo>
                  <a:pt x="87454" y="1398808"/>
                </a:lnTo>
                <a:cubicBezTo>
                  <a:pt x="64260" y="1398808"/>
                  <a:pt x="42016" y="1389594"/>
                  <a:pt x="25615" y="1373194"/>
                </a:cubicBezTo>
                <a:cubicBezTo>
                  <a:pt x="9214" y="1356793"/>
                  <a:pt x="0" y="1334548"/>
                  <a:pt x="0" y="1311354"/>
                </a:cubicBezTo>
                <a:lnTo>
                  <a:pt x="0" y="87454"/>
                </a:lnTo>
                <a:cubicBezTo>
                  <a:pt x="0" y="64260"/>
                  <a:pt x="9214" y="42016"/>
                  <a:pt x="25615" y="25615"/>
                </a:cubicBezTo>
                <a:cubicBezTo>
                  <a:pt x="42016" y="9214"/>
                  <a:pt x="64260" y="0"/>
                  <a:pt x="87454"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2" name="TextBox 7">
            <a:extLst>
              <a:ext uri="{FF2B5EF4-FFF2-40B4-BE49-F238E27FC236}">
                <a16:creationId xmlns:a16="http://schemas.microsoft.com/office/drawing/2014/main" id="{CE784316-55E9-4BA2-385D-30EC98E44BE3}"/>
              </a:ext>
            </a:extLst>
          </p:cNvPr>
          <p:cNvSpPr txBox="1"/>
          <p:nvPr/>
        </p:nvSpPr>
        <p:spPr>
          <a:xfrm>
            <a:off x="2289519" y="2256493"/>
            <a:ext cx="1680778" cy="2192890"/>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grpSp>
        <p:nvGrpSpPr>
          <p:cNvPr id="27" name="Group 15">
            <a:extLst>
              <a:ext uri="{FF2B5EF4-FFF2-40B4-BE49-F238E27FC236}">
                <a16:creationId xmlns:a16="http://schemas.microsoft.com/office/drawing/2014/main" id="{43DA5D3C-BF15-EC91-F15D-17F089388682}"/>
              </a:ext>
            </a:extLst>
          </p:cNvPr>
          <p:cNvGrpSpPr/>
          <p:nvPr/>
        </p:nvGrpSpPr>
        <p:grpSpPr>
          <a:xfrm>
            <a:off x="9954919" y="3237462"/>
            <a:ext cx="1680778" cy="2192890"/>
            <a:chOff x="0" y="-247650"/>
            <a:chExt cx="812800" cy="1060450"/>
          </a:xfrm>
        </p:grpSpPr>
        <p:sp>
          <p:nvSpPr>
            <p:cNvPr id="25" name="Freeform 16">
              <a:extLst>
                <a:ext uri="{FF2B5EF4-FFF2-40B4-BE49-F238E27FC236}">
                  <a16:creationId xmlns:a16="http://schemas.microsoft.com/office/drawing/2014/main" id="{58D59624-EAC6-12B2-6196-2BE627F33E07}"/>
                </a:ext>
              </a:extLst>
            </p:cNvPr>
            <p:cNvSpPr/>
            <p:nvPr/>
          </p:nvSpPr>
          <p:spPr>
            <a:xfrm>
              <a:off x="0" y="0"/>
              <a:ext cx="659172" cy="319063"/>
            </a:xfrm>
            <a:custGeom>
              <a:avLst/>
              <a:gdLst/>
              <a:ahLst/>
              <a:cxnLst/>
              <a:rect l="l" t="t" r="r" b="b"/>
              <a:pathLst>
                <a:path w="659172" h="319063">
                  <a:moveTo>
                    <a:pt x="37864" y="0"/>
                  </a:moveTo>
                  <a:lnTo>
                    <a:pt x="621308" y="0"/>
                  </a:lnTo>
                  <a:cubicBezTo>
                    <a:pt x="631350" y="0"/>
                    <a:pt x="640981" y="3989"/>
                    <a:pt x="648082" y="11090"/>
                  </a:cubicBezTo>
                  <a:cubicBezTo>
                    <a:pt x="655183" y="18191"/>
                    <a:pt x="659172" y="27822"/>
                    <a:pt x="659172" y="37864"/>
                  </a:cubicBezTo>
                  <a:lnTo>
                    <a:pt x="659172" y="281199"/>
                  </a:lnTo>
                  <a:cubicBezTo>
                    <a:pt x="659172" y="291241"/>
                    <a:pt x="655183" y="300872"/>
                    <a:pt x="648082" y="307973"/>
                  </a:cubicBezTo>
                  <a:cubicBezTo>
                    <a:pt x="640981" y="315074"/>
                    <a:pt x="631350" y="319063"/>
                    <a:pt x="621308" y="319063"/>
                  </a:cubicBezTo>
                  <a:lnTo>
                    <a:pt x="37864" y="319063"/>
                  </a:lnTo>
                  <a:cubicBezTo>
                    <a:pt x="27822" y="319063"/>
                    <a:pt x="18191" y="315074"/>
                    <a:pt x="11090" y="307973"/>
                  </a:cubicBezTo>
                  <a:cubicBezTo>
                    <a:pt x="3989" y="300872"/>
                    <a:pt x="0" y="291241"/>
                    <a:pt x="0" y="281199"/>
                  </a:cubicBezTo>
                  <a:lnTo>
                    <a:pt x="0" y="37864"/>
                  </a:lnTo>
                  <a:cubicBezTo>
                    <a:pt x="0" y="27822"/>
                    <a:pt x="3989" y="18191"/>
                    <a:pt x="11090" y="11090"/>
                  </a:cubicBezTo>
                  <a:cubicBezTo>
                    <a:pt x="18191" y="3989"/>
                    <a:pt x="27822" y="0"/>
                    <a:pt x="37864" y="0"/>
                  </a:cubicBezTo>
                  <a:close/>
                </a:path>
              </a:pathLst>
            </a:custGeom>
            <a:solidFill>
              <a:srgbClr val="F4F3F3"/>
            </a:solidFill>
            <a:ln w="28575">
              <a:solidFill>
                <a:srgbClr val="949494"/>
              </a:solidFill>
            </a:ln>
          </p:spPr>
        </p:sp>
        <p:sp>
          <p:nvSpPr>
            <p:cNvPr id="26" name="TextBox 17">
              <a:extLst>
                <a:ext uri="{FF2B5EF4-FFF2-40B4-BE49-F238E27FC236}">
                  <a16:creationId xmlns:a16="http://schemas.microsoft.com/office/drawing/2014/main" id="{06892E56-5558-6378-5EE2-15C3248D1E22}"/>
                </a:ext>
              </a:extLst>
            </p:cNvPr>
            <p:cNvSpPr txBox="1"/>
            <p:nvPr/>
          </p:nvSpPr>
          <p:spPr>
            <a:xfrm>
              <a:off x="0" y="-247650"/>
              <a:ext cx="812800" cy="1060450"/>
            </a:xfrm>
            <a:prstGeom prst="rect">
              <a:avLst/>
            </a:prstGeom>
          </p:spPr>
          <p:txBody>
            <a:bodyPr lIns="27667" tIns="27667" rIns="27667" bIns="276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29" name="Picture 18" descr="Logo&#10;&#10;Description automatically generated">
            <a:extLst>
              <a:ext uri="{FF2B5EF4-FFF2-40B4-BE49-F238E27FC236}">
                <a16:creationId xmlns:a16="http://schemas.microsoft.com/office/drawing/2014/main" id="{4FDECC59-7C97-8325-BB64-2B26313B9121}"/>
              </a:ext>
            </a:extLst>
          </p:cNvPr>
          <p:cNvPicPr>
            <a:picLocks noChangeAspect="1"/>
          </p:cNvPicPr>
          <p:nvPr/>
        </p:nvPicPr>
        <p:blipFill>
          <a:blip r:embed="rId3"/>
          <a:srcRect/>
          <a:stretch>
            <a:fillRect/>
          </a:stretch>
        </p:blipFill>
        <p:spPr>
          <a:xfrm>
            <a:off x="10130056" y="3807713"/>
            <a:ext cx="1050099" cy="543509"/>
          </a:xfrm>
          <a:prstGeom prst="rect">
            <a:avLst/>
          </a:prstGeom>
        </p:spPr>
      </p:pic>
      <p:grpSp>
        <p:nvGrpSpPr>
          <p:cNvPr id="33" name="Group 19">
            <a:extLst>
              <a:ext uri="{FF2B5EF4-FFF2-40B4-BE49-F238E27FC236}">
                <a16:creationId xmlns:a16="http://schemas.microsoft.com/office/drawing/2014/main" id="{69826697-4054-360F-EB38-50D2469F9E85}"/>
              </a:ext>
            </a:extLst>
          </p:cNvPr>
          <p:cNvGrpSpPr/>
          <p:nvPr/>
        </p:nvGrpSpPr>
        <p:grpSpPr>
          <a:xfrm>
            <a:off x="10139430" y="4170142"/>
            <a:ext cx="1449909" cy="1891680"/>
            <a:chOff x="0" y="-247650"/>
            <a:chExt cx="812800" cy="1060450"/>
          </a:xfrm>
        </p:grpSpPr>
        <p:sp>
          <p:nvSpPr>
            <p:cNvPr id="31" name="Freeform 20">
              <a:extLst>
                <a:ext uri="{FF2B5EF4-FFF2-40B4-BE49-F238E27FC236}">
                  <a16:creationId xmlns:a16="http://schemas.microsoft.com/office/drawing/2014/main" id="{5370B7E0-B88B-1FDB-D83E-54858FB614D5}"/>
                </a:ext>
              </a:extLst>
            </p:cNvPr>
            <p:cNvSpPr/>
            <p:nvPr/>
          </p:nvSpPr>
          <p:spPr>
            <a:xfrm>
              <a:off x="0" y="0"/>
              <a:ext cx="557262" cy="495171"/>
            </a:xfrm>
            <a:custGeom>
              <a:avLst/>
              <a:gdLst/>
              <a:ahLst/>
              <a:cxnLst/>
              <a:rect l="l" t="t" r="r" b="b"/>
              <a:pathLst>
                <a:path w="557262" h="495171">
                  <a:moveTo>
                    <a:pt x="77881" y="0"/>
                  </a:moveTo>
                  <a:lnTo>
                    <a:pt x="479381" y="0"/>
                  </a:lnTo>
                  <a:cubicBezTo>
                    <a:pt x="500036" y="0"/>
                    <a:pt x="519846" y="8205"/>
                    <a:pt x="534451" y="22811"/>
                  </a:cubicBezTo>
                  <a:cubicBezTo>
                    <a:pt x="549057" y="37416"/>
                    <a:pt x="557262" y="57226"/>
                    <a:pt x="557262" y="77881"/>
                  </a:cubicBezTo>
                  <a:lnTo>
                    <a:pt x="557262" y="417290"/>
                  </a:lnTo>
                  <a:cubicBezTo>
                    <a:pt x="557262" y="460302"/>
                    <a:pt x="522393" y="495171"/>
                    <a:pt x="479381" y="495171"/>
                  </a:cubicBezTo>
                  <a:lnTo>
                    <a:pt x="77881" y="495171"/>
                  </a:lnTo>
                  <a:cubicBezTo>
                    <a:pt x="34869" y="495171"/>
                    <a:pt x="0" y="460302"/>
                    <a:pt x="0" y="417290"/>
                  </a:cubicBezTo>
                  <a:lnTo>
                    <a:pt x="0" y="77881"/>
                  </a:lnTo>
                  <a:cubicBezTo>
                    <a:pt x="0" y="34869"/>
                    <a:pt x="34869" y="0"/>
                    <a:pt x="77881" y="0"/>
                  </a:cubicBezTo>
                  <a:close/>
                </a:path>
              </a:pathLst>
            </a:custGeom>
            <a:solidFill>
              <a:srgbClr val="F4F3F3"/>
            </a:solidFill>
            <a:ln w="28575">
              <a:solidFill>
                <a:srgbClr val="949494"/>
              </a:solidFill>
            </a:ln>
          </p:spPr>
        </p:sp>
        <p:sp>
          <p:nvSpPr>
            <p:cNvPr id="32" name="TextBox 21">
              <a:extLst>
                <a:ext uri="{FF2B5EF4-FFF2-40B4-BE49-F238E27FC236}">
                  <a16:creationId xmlns:a16="http://schemas.microsoft.com/office/drawing/2014/main" id="{C087400F-75AC-192A-9834-CB4AFDEDD10D}"/>
                </a:ext>
              </a:extLst>
            </p:cNvPr>
            <p:cNvSpPr txBox="1"/>
            <p:nvPr/>
          </p:nvSpPr>
          <p:spPr>
            <a:xfrm>
              <a:off x="0" y="-247650"/>
              <a:ext cx="812800" cy="1060450"/>
            </a:xfrm>
            <a:prstGeom prst="rect">
              <a:avLst/>
            </a:prstGeom>
          </p:spPr>
          <p:txBody>
            <a:bodyPr lIns="23867" tIns="23867" rIns="23867" bIns="2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35" name="Picture 22" descr="A picture containing text&#10;&#10;Description automatically generated">
            <a:extLst>
              <a:ext uri="{FF2B5EF4-FFF2-40B4-BE49-F238E27FC236}">
                <a16:creationId xmlns:a16="http://schemas.microsoft.com/office/drawing/2014/main" id="{5A71F2B9-D3FE-2191-20EA-9154AFE904C6}"/>
              </a:ext>
            </a:extLst>
          </p:cNvPr>
          <p:cNvPicPr>
            <a:picLocks noChangeAspect="1"/>
          </p:cNvPicPr>
          <p:nvPr/>
        </p:nvPicPr>
        <p:blipFill>
          <a:blip r:embed="rId4"/>
          <a:srcRect/>
          <a:stretch>
            <a:fillRect/>
          </a:stretch>
        </p:blipFill>
        <p:spPr>
          <a:xfrm>
            <a:off x="10147134" y="4699278"/>
            <a:ext cx="944769" cy="708577"/>
          </a:xfrm>
          <a:prstGeom prst="rect">
            <a:avLst/>
          </a:prstGeom>
        </p:spPr>
      </p:pic>
      <p:grpSp>
        <p:nvGrpSpPr>
          <p:cNvPr id="47" name="Group 27">
            <a:extLst>
              <a:ext uri="{FF2B5EF4-FFF2-40B4-BE49-F238E27FC236}">
                <a16:creationId xmlns:a16="http://schemas.microsoft.com/office/drawing/2014/main" id="{9AA0C675-8517-7395-40C1-5F1EA6FB4345}"/>
              </a:ext>
            </a:extLst>
          </p:cNvPr>
          <p:cNvGrpSpPr/>
          <p:nvPr/>
        </p:nvGrpSpPr>
        <p:grpSpPr>
          <a:xfrm>
            <a:off x="2440988" y="3690915"/>
            <a:ext cx="911684" cy="362623"/>
            <a:chOff x="0" y="0"/>
            <a:chExt cx="1823367" cy="725245"/>
          </a:xfrm>
        </p:grpSpPr>
        <p:pic>
          <p:nvPicPr>
            <p:cNvPr id="45" name="Picture 28">
              <a:extLst>
                <a:ext uri="{FF2B5EF4-FFF2-40B4-BE49-F238E27FC236}">
                  <a16:creationId xmlns:a16="http://schemas.microsoft.com/office/drawing/2014/main" id="{C2BDE821-A5BB-D74A-110D-CC1248EB3574}"/>
                </a:ext>
              </a:extLst>
            </p:cNvPr>
            <p:cNvPicPr>
              <a:picLocks noChangeAspect="1"/>
            </p:cNvPicPr>
            <p:nvPr/>
          </p:nvPicPr>
          <p:blipFill>
            <a:blip r:embed="rId5"/>
            <a:srcRect l="18206" r="18206"/>
            <a:stretch>
              <a:fillRect/>
            </a:stretch>
          </p:blipFill>
          <p:spPr>
            <a:xfrm>
              <a:off x="1476923" y="0"/>
              <a:ext cx="346444" cy="725245"/>
            </a:xfrm>
            <a:prstGeom prst="rect">
              <a:avLst/>
            </a:prstGeom>
          </p:spPr>
        </p:pic>
        <p:pic>
          <p:nvPicPr>
            <p:cNvPr id="46" name="Picture 29">
              <a:extLst>
                <a:ext uri="{FF2B5EF4-FFF2-40B4-BE49-F238E27FC236}">
                  <a16:creationId xmlns:a16="http://schemas.microsoft.com/office/drawing/2014/main" id="{02152C2E-8537-212F-3F6F-56D48EC4DD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7041"/>
              <a:ext cx="1037829" cy="621400"/>
            </a:xfrm>
            <a:prstGeom prst="rect">
              <a:avLst/>
            </a:prstGeom>
          </p:spPr>
        </p:pic>
      </p:grpSp>
      <p:pic>
        <p:nvPicPr>
          <p:cNvPr id="53" name="Picture 33">
            <a:extLst>
              <a:ext uri="{FF2B5EF4-FFF2-40B4-BE49-F238E27FC236}">
                <a16:creationId xmlns:a16="http://schemas.microsoft.com/office/drawing/2014/main" id="{4F664D10-ADAE-A571-AB45-DCAAA72DBE44}"/>
              </a:ext>
            </a:extLst>
          </p:cNvPr>
          <p:cNvPicPr>
            <a:picLocks noChangeAspect="1"/>
          </p:cNvPicPr>
          <p:nvPr/>
        </p:nvPicPr>
        <p:blipFill>
          <a:blip r:embed="rId8"/>
          <a:srcRect/>
          <a:stretch>
            <a:fillRect/>
          </a:stretch>
        </p:blipFill>
        <p:spPr>
          <a:xfrm>
            <a:off x="3357965" y="2941027"/>
            <a:ext cx="669952" cy="197078"/>
          </a:xfrm>
          <a:prstGeom prst="rect">
            <a:avLst/>
          </a:prstGeom>
        </p:spPr>
      </p:pic>
      <p:grpSp>
        <p:nvGrpSpPr>
          <p:cNvPr id="61" name="Group 36">
            <a:extLst>
              <a:ext uri="{FF2B5EF4-FFF2-40B4-BE49-F238E27FC236}">
                <a16:creationId xmlns:a16="http://schemas.microsoft.com/office/drawing/2014/main" id="{DD56CADA-4522-8BEA-9517-30C9E7936B83}"/>
              </a:ext>
            </a:extLst>
          </p:cNvPr>
          <p:cNvGrpSpPr/>
          <p:nvPr/>
        </p:nvGrpSpPr>
        <p:grpSpPr>
          <a:xfrm>
            <a:off x="5990601" y="2477386"/>
            <a:ext cx="1509744" cy="468022"/>
            <a:chOff x="0" y="0"/>
            <a:chExt cx="3019487" cy="936043"/>
          </a:xfrm>
        </p:grpSpPr>
        <p:pic>
          <p:nvPicPr>
            <p:cNvPr id="59" name="Picture 37">
              <a:extLst>
                <a:ext uri="{FF2B5EF4-FFF2-40B4-BE49-F238E27FC236}">
                  <a16:creationId xmlns:a16="http://schemas.microsoft.com/office/drawing/2014/main" id="{631C6533-8251-B407-A05F-C21D396A912F}"/>
                </a:ext>
              </a:extLst>
            </p:cNvPr>
            <p:cNvPicPr>
              <a:picLocks noChangeAspect="1"/>
            </p:cNvPicPr>
            <p:nvPr/>
          </p:nvPicPr>
          <p:blipFill>
            <a:blip r:embed="rId9"/>
            <a:srcRect/>
            <a:stretch>
              <a:fillRect/>
            </a:stretch>
          </p:blipFill>
          <p:spPr>
            <a:xfrm>
              <a:off x="1771429" y="0"/>
              <a:ext cx="1248058" cy="936043"/>
            </a:xfrm>
            <a:prstGeom prst="rect">
              <a:avLst/>
            </a:prstGeom>
          </p:spPr>
        </p:pic>
        <p:sp>
          <p:nvSpPr>
            <p:cNvPr id="60" name="TextBox 38">
              <a:extLst>
                <a:ext uri="{FF2B5EF4-FFF2-40B4-BE49-F238E27FC236}">
                  <a16:creationId xmlns:a16="http://schemas.microsoft.com/office/drawing/2014/main" id="{846CFBDF-F6F9-AAF4-D3BA-5B700312DDA2}"/>
                </a:ext>
              </a:extLst>
            </p:cNvPr>
            <p:cNvSpPr txBox="1"/>
            <p:nvPr/>
          </p:nvSpPr>
          <p:spPr>
            <a:xfrm>
              <a:off x="0" y="173594"/>
              <a:ext cx="1623379" cy="493467"/>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Backend</a:t>
              </a:r>
            </a:p>
          </p:txBody>
        </p:sp>
      </p:grpSp>
      <p:grpSp>
        <p:nvGrpSpPr>
          <p:cNvPr id="69" name="Group 52">
            <a:extLst>
              <a:ext uri="{FF2B5EF4-FFF2-40B4-BE49-F238E27FC236}">
                <a16:creationId xmlns:a16="http://schemas.microsoft.com/office/drawing/2014/main" id="{BC72F971-BDFA-EEC1-D788-87AF164B703B}"/>
              </a:ext>
            </a:extLst>
          </p:cNvPr>
          <p:cNvGrpSpPr/>
          <p:nvPr/>
        </p:nvGrpSpPr>
        <p:grpSpPr>
          <a:xfrm>
            <a:off x="2572016" y="4144781"/>
            <a:ext cx="618237" cy="645984"/>
            <a:chOff x="0" y="0"/>
            <a:chExt cx="1236472" cy="1291967"/>
          </a:xfrm>
        </p:grpSpPr>
        <p:pic>
          <p:nvPicPr>
            <p:cNvPr id="65" name="Picture 53">
              <a:extLst>
                <a:ext uri="{FF2B5EF4-FFF2-40B4-BE49-F238E27FC236}">
                  <a16:creationId xmlns:a16="http://schemas.microsoft.com/office/drawing/2014/main" id="{4A760463-DD62-988D-E726-E477624505A3}"/>
                </a:ext>
              </a:extLst>
            </p:cNvPr>
            <p:cNvPicPr>
              <a:picLocks noChangeAspect="1"/>
            </p:cNvPicPr>
            <p:nvPr/>
          </p:nvPicPr>
          <p:blipFill>
            <a:blip r:embed="rId10"/>
            <a:srcRect/>
            <a:stretch>
              <a:fillRect/>
            </a:stretch>
          </p:blipFill>
          <p:spPr>
            <a:xfrm>
              <a:off x="0" y="0"/>
              <a:ext cx="592672" cy="592672"/>
            </a:xfrm>
            <a:prstGeom prst="rect">
              <a:avLst/>
            </a:prstGeom>
          </p:spPr>
        </p:pic>
        <p:pic>
          <p:nvPicPr>
            <p:cNvPr id="66" name="Picture 54">
              <a:extLst>
                <a:ext uri="{FF2B5EF4-FFF2-40B4-BE49-F238E27FC236}">
                  <a16:creationId xmlns:a16="http://schemas.microsoft.com/office/drawing/2014/main" id="{D715925F-690E-5F53-A86D-327E011D449D}"/>
                </a:ext>
              </a:extLst>
            </p:cNvPr>
            <p:cNvPicPr>
              <a:picLocks noChangeAspect="1"/>
            </p:cNvPicPr>
            <p:nvPr/>
          </p:nvPicPr>
          <p:blipFill>
            <a:blip r:embed="rId11"/>
            <a:srcRect/>
            <a:stretch>
              <a:fillRect/>
            </a:stretch>
          </p:blipFill>
          <p:spPr>
            <a:xfrm>
              <a:off x="673508" y="729002"/>
              <a:ext cx="533257" cy="533257"/>
            </a:xfrm>
            <a:prstGeom prst="rect">
              <a:avLst/>
            </a:prstGeom>
          </p:spPr>
        </p:pic>
        <p:pic>
          <p:nvPicPr>
            <p:cNvPr id="67" name="Picture 55">
              <a:extLst>
                <a:ext uri="{FF2B5EF4-FFF2-40B4-BE49-F238E27FC236}">
                  <a16:creationId xmlns:a16="http://schemas.microsoft.com/office/drawing/2014/main" id="{936346BC-EE74-92E6-CEA7-3FC3483A78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699295"/>
              <a:ext cx="592672" cy="592672"/>
            </a:xfrm>
            <a:prstGeom prst="rect">
              <a:avLst/>
            </a:prstGeom>
          </p:spPr>
        </p:pic>
        <p:pic>
          <p:nvPicPr>
            <p:cNvPr id="68" name="Picture 56">
              <a:extLst>
                <a:ext uri="{FF2B5EF4-FFF2-40B4-BE49-F238E27FC236}">
                  <a16:creationId xmlns:a16="http://schemas.microsoft.com/office/drawing/2014/main" id="{6153F288-AC8C-4D40-091F-DA1CFD459E08}"/>
                </a:ext>
              </a:extLst>
            </p:cNvPr>
            <p:cNvPicPr>
              <a:picLocks noChangeAspect="1"/>
            </p:cNvPicPr>
            <p:nvPr/>
          </p:nvPicPr>
          <p:blipFill>
            <a:blip r:embed="rId14"/>
            <a:srcRect/>
            <a:stretch>
              <a:fillRect/>
            </a:stretch>
          </p:blipFill>
          <p:spPr>
            <a:xfrm>
              <a:off x="643800" y="0"/>
              <a:ext cx="592672" cy="615823"/>
            </a:xfrm>
            <a:prstGeom prst="rect">
              <a:avLst/>
            </a:prstGeom>
          </p:spPr>
        </p:pic>
      </p:grpSp>
      <p:grpSp>
        <p:nvGrpSpPr>
          <p:cNvPr id="73" name="Group 57">
            <a:extLst>
              <a:ext uri="{FF2B5EF4-FFF2-40B4-BE49-F238E27FC236}">
                <a16:creationId xmlns:a16="http://schemas.microsoft.com/office/drawing/2014/main" id="{D341CD20-F1ED-3F0D-C6C6-838013665461}"/>
              </a:ext>
            </a:extLst>
          </p:cNvPr>
          <p:cNvGrpSpPr/>
          <p:nvPr/>
        </p:nvGrpSpPr>
        <p:grpSpPr>
          <a:xfrm>
            <a:off x="4112465" y="2985933"/>
            <a:ext cx="988650" cy="113565"/>
            <a:chOff x="0" y="0"/>
            <a:chExt cx="1977299" cy="227130"/>
          </a:xfrm>
        </p:grpSpPr>
        <p:pic>
          <p:nvPicPr>
            <p:cNvPr id="71" name="Picture 58">
              <a:extLst>
                <a:ext uri="{FF2B5EF4-FFF2-40B4-BE49-F238E27FC236}">
                  <a16:creationId xmlns:a16="http://schemas.microsoft.com/office/drawing/2014/main" id="{980F698A-D003-5AA2-A705-302D93561DC7}"/>
                </a:ext>
              </a:extLst>
            </p:cNvPr>
            <p:cNvPicPr>
              <a:picLocks noChangeAspect="1"/>
            </p:cNvPicPr>
            <p:nvPr/>
          </p:nvPicPr>
          <p:blipFill>
            <a:blip r:embed="rId15"/>
            <a:srcRect l="28805" r="31418" b="38333"/>
            <a:stretch>
              <a:fillRect/>
            </a:stretch>
          </p:blipFill>
          <p:spPr>
            <a:xfrm>
              <a:off x="0" y="0"/>
              <a:ext cx="422604" cy="227130"/>
            </a:xfrm>
            <a:prstGeom prst="rect">
              <a:avLst/>
            </a:prstGeom>
          </p:spPr>
        </p:pic>
        <p:pic>
          <p:nvPicPr>
            <p:cNvPr id="72" name="Picture 59">
              <a:extLst>
                <a:ext uri="{FF2B5EF4-FFF2-40B4-BE49-F238E27FC236}">
                  <a16:creationId xmlns:a16="http://schemas.microsoft.com/office/drawing/2014/main" id="{3960AA77-6E95-E664-0015-D352336EA936}"/>
                </a:ext>
              </a:extLst>
            </p:cNvPr>
            <p:cNvPicPr>
              <a:picLocks noChangeAspect="1"/>
            </p:cNvPicPr>
            <p:nvPr/>
          </p:nvPicPr>
          <p:blipFill>
            <a:blip r:embed="rId15"/>
            <a:srcRect l="635" t="62458"/>
            <a:stretch>
              <a:fillRect/>
            </a:stretch>
          </p:blipFill>
          <p:spPr>
            <a:xfrm>
              <a:off x="472461" y="30032"/>
              <a:ext cx="1504838" cy="197098"/>
            </a:xfrm>
            <a:prstGeom prst="rect">
              <a:avLst/>
            </a:prstGeom>
          </p:spPr>
        </p:pic>
      </p:grpSp>
      <p:sp>
        <p:nvSpPr>
          <p:cNvPr id="75" name="TextBox 60">
            <a:extLst>
              <a:ext uri="{FF2B5EF4-FFF2-40B4-BE49-F238E27FC236}">
                <a16:creationId xmlns:a16="http://schemas.microsoft.com/office/drawing/2014/main" id="{C545E7C3-46A7-D0C7-EB7F-54DEB857B61A}"/>
              </a:ext>
            </a:extLst>
          </p:cNvPr>
          <p:cNvSpPr txBox="1"/>
          <p:nvPr/>
        </p:nvSpPr>
        <p:spPr>
          <a:xfrm>
            <a:off x="9991867" y="3309557"/>
            <a:ext cx="1225237"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Database</a:t>
            </a:r>
          </a:p>
        </p:txBody>
      </p:sp>
      <p:sp>
        <p:nvSpPr>
          <p:cNvPr id="77" name="TextBox 61">
            <a:extLst>
              <a:ext uri="{FF2B5EF4-FFF2-40B4-BE49-F238E27FC236}">
                <a16:creationId xmlns:a16="http://schemas.microsoft.com/office/drawing/2014/main" id="{AD3892B6-8B1B-D318-27D2-4DC6334DEE12}"/>
              </a:ext>
            </a:extLst>
          </p:cNvPr>
          <p:cNvSpPr txBox="1"/>
          <p:nvPr/>
        </p:nvSpPr>
        <p:spPr>
          <a:xfrm>
            <a:off x="5126677" y="3423434"/>
            <a:ext cx="895667" cy="175369"/>
          </a:xfrm>
          <a:prstGeom prst="rect">
            <a:avLst/>
          </a:prstGeom>
        </p:spPr>
        <p:txBody>
          <a:bodyPr lIns="0" tIns="0" rIns="0" bIns="0" rtlCol="0" anchor="t">
            <a:spAutoFit/>
          </a:bodyPr>
          <a:lstStyle/>
          <a:p>
            <a:pPr algn="ctr">
              <a:lnSpc>
                <a:spcPts val="1493"/>
              </a:lnSpc>
            </a:pPr>
            <a:r>
              <a:rPr lang="en-US" sz="1066">
                <a:solidFill>
                  <a:srgbClr val="000000"/>
                </a:solidFill>
                <a:latin typeface="Segoe UI" panose="020B0502040204020203" pitchFamily="34" charset="0"/>
                <a:cs typeface="Segoe UI" panose="020B0502040204020203" pitchFamily="34" charset="0"/>
              </a:rPr>
              <a:t>HTTP Request</a:t>
            </a:r>
          </a:p>
        </p:txBody>
      </p:sp>
      <p:sp>
        <p:nvSpPr>
          <p:cNvPr id="79" name="TextBox 62">
            <a:extLst>
              <a:ext uri="{FF2B5EF4-FFF2-40B4-BE49-F238E27FC236}">
                <a16:creationId xmlns:a16="http://schemas.microsoft.com/office/drawing/2014/main" id="{0C9A348E-9E33-9B18-ED24-4AC4F9614919}"/>
              </a:ext>
            </a:extLst>
          </p:cNvPr>
          <p:cNvSpPr txBox="1"/>
          <p:nvPr/>
        </p:nvSpPr>
        <p:spPr>
          <a:xfrm>
            <a:off x="5126677" y="4787362"/>
            <a:ext cx="895667" cy="175433"/>
          </a:xfrm>
          <a:prstGeom prst="rect">
            <a:avLst/>
          </a:prstGeom>
        </p:spPr>
        <p:txBody>
          <a:bodyPr lIns="0" tIns="0" rIns="0" bIns="0" rtlCol="0" anchor="t">
            <a:spAutoFit/>
          </a:bodyPr>
          <a:lstStyle/>
          <a:p>
            <a:pPr algn="ctr">
              <a:lnSpc>
                <a:spcPts val="1493"/>
              </a:lnSpc>
            </a:pPr>
            <a:r>
              <a:rPr lang="en-US" sz="1067">
                <a:solidFill>
                  <a:srgbClr val="000000"/>
                </a:solidFill>
                <a:latin typeface="Segoe UI" panose="020B0502040204020203" pitchFamily="34" charset="0"/>
                <a:cs typeface="Segoe UI" panose="020B0502040204020203" pitchFamily="34" charset="0"/>
              </a:rPr>
              <a:t>HTTP Request</a:t>
            </a:r>
          </a:p>
        </p:txBody>
      </p:sp>
      <p:sp>
        <p:nvSpPr>
          <p:cNvPr id="107" name="Freeform 41">
            <a:extLst>
              <a:ext uri="{FF2B5EF4-FFF2-40B4-BE49-F238E27FC236}">
                <a16:creationId xmlns:a16="http://schemas.microsoft.com/office/drawing/2014/main" id="{64BB53F5-F71A-7CEA-3BA7-7DEE5484B35A}"/>
              </a:ext>
            </a:extLst>
          </p:cNvPr>
          <p:cNvSpPr/>
          <p:nvPr/>
        </p:nvSpPr>
        <p:spPr>
          <a:xfrm>
            <a:off x="3531766" y="3273043"/>
            <a:ext cx="1507621" cy="728357"/>
          </a:xfrm>
          <a:custGeom>
            <a:avLst/>
            <a:gdLst/>
            <a:ahLst/>
            <a:cxnLst/>
            <a:rect l="l" t="t" r="r" b="b"/>
            <a:pathLst>
              <a:path w="729064" h="352223">
                <a:moveTo>
                  <a:pt x="68469" y="0"/>
                </a:moveTo>
                <a:lnTo>
                  <a:pt x="660594" y="0"/>
                </a:lnTo>
                <a:cubicBezTo>
                  <a:pt x="698409" y="0"/>
                  <a:pt x="729064" y="30655"/>
                  <a:pt x="729064" y="68469"/>
                </a:cubicBezTo>
                <a:lnTo>
                  <a:pt x="729064" y="283754"/>
                </a:lnTo>
                <a:cubicBezTo>
                  <a:pt x="729064" y="301913"/>
                  <a:pt x="721850" y="319329"/>
                  <a:pt x="709009" y="332169"/>
                </a:cubicBezTo>
                <a:cubicBezTo>
                  <a:pt x="696169" y="345010"/>
                  <a:pt x="678754" y="352223"/>
                  <a:pt x="660594" y="352223"/>
                </a:cubicBezTo>
                <a:lnTo>
                  <a:pt x="68469" y="352223"/>
                </a:lnTo>
                <a:cubicBezTo>
                  <a:pt x="50310" y="352223"/>
                  <a:pt x="32895" y="345010"/>
                  <a:pt x="20054" y="332169"/>
                </a:cubicBezTo>
                <a:cubicBezTo>
                  <a:pt x="7214" y="319329"/>
                  <a:pt x="0" y="301913"/>
                  <a:pt x="0" y="283754"/>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38B6FF"/>
            </a:solidFill>
          </a:ln>
        </p:spPr>
        <p:txBody>
          <a:bodyPr anchor="ctr" anchorCtr="0"/>
          <a:lstStyle/>
          <a:p>
            <a:pPr algn="ctr"/>
            <a:r>
              <a:rPr lang="en-US" altLang="zh-CN" sz="1667" b="1">
                <a:latin typeface="Segoe UI" panose="020B0502040204020203" pitchFamily="34" charset="0"/>
                <a:cs typeface="Segoe UI" panose="020B0502040204020203" pitchFamily="34" charset="0"/>
              </a:rPr>
              <a:t>User-side</a:t>
            </a:r>
          </a:p>
        </p:txBody>
      </p:sp>
      <p:sp>
        <p:nvSpPr>
          <p:cNvPr id="109" name="Freeform 44">
            <a:extLst>
              <a:ext uri="{FF2B5EF4-FFF2-40B4-BE49-F238E27FC236}">
                <a16:creationId xmlns:a16="http://schemas.microsoft.com/office/drawing/2014/main" id="{770FD321-5B55-0937-EF57-8C4267B07970}"/>
              </a:ext>
            </a:extLst>
          </p:cNvPr>
          <p:cNvSpPr/>
          <p:nvPr/>
        </p:nvSpPr>
        <p:spPr>
          <a:xfrm>
            <a:off x="3542468" y="4628920"/>
            <a:ext cx="1507621" cy="707113"/>
          </a:xfrm>
          <a:custGeom>
            <a:avLst/>
            <a:gdLst/>
            <a:ahLst/>
            <a:cxnLst/>
            <a:rect l="l" t="t" r="r" b="b"/>
            <a:pathLst>
              <a:path w="729064" h="341950">
                <a:moveTo>
                  <a:pt x="68469" y="0"/>
                </a:moveTo>
                <a:lnTo>
                  <a:pt x="660594" y="0"/>
                </a:lnTo>
                <a:cubicBezTo>
                  <a:pt x="698409" y="0"/>
                  <a:pt x="729064" y="30655"/>
                  <a:pt x="729064" y="68469"/>
                </a:cubicBezTo>
                <a:lnTo>
                  <a:pt x="729064" y="273480"/>
                </a:lnTo>
                <a:cubicBezTo>
                  <a:pt x="729064" y="291640"/>
                  <a:pt x="721850" y="309055"/>
                  <a:pt x="709009" y="321896"/>
                </a:cubicBezTo>
                <a:cubicBezTo>
                  <a:pt x="696169" y="334736"/>
                  <a:pt x="678754" y="341950"/>
                  <a:pt x="660594" y="341950"/>
                </a:cubicBezTo>
                <a:lnTo>
                  <a:pt x="68469" y="341950"/>
                </a:lnTo>
                <a:cubicBezTo>
                  <a:pt x="50310" y="341950"/>
                  <a:pt x="32895" y="334736"/>
                  <a:pt x="20054" y="321896"/>
                </a:cubicBezTo>
                <a:cubicBezTo>
                  <a:pt x="7214" y="309055"/>
                  <a:pt x="0" y="291640"/>
                  <a:pt x="0" y="273480"/>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737373"/>
            </a:solidFill>
          </a:ln>
        </p:spPr>
        <p:txBody>
          <a:bodyPr lIns="91440" tIns="45720" rIns="91440" bIns="45720" anchor="ctr" anchorCtr="1"/>
          <a:lstStyle/>
          <a:p>
            <a:pPr algn="ctr"/>
            <a:r>
              <a:rPr lang="en-US" altLang="zh-CN" sz="1650" b="1">
                <a:latin typeface="Segoe UI" panose="020B0502040204020203" pitchFamily="34" charset="0"/>
                <a:cs typeface="Segoe UI" panose="020B0502040204020203" pitchFamily="34" charset="0"/>
              </a:rPr>
              <a:t>Admin-side</a:t>
            </a:r>
            <a:endParaRPr lang="zh-CN" altLang="en-US" sz="1650" b="1">
              <a:latin typeface="Segoe UI" panose="020B0502040204020203" pitchFamily="34" charset="0"/>
              <a:cs typeface="Segoe UI" panose="020B0502040204020203" pitchFamily="34" charset="0"/>
            </a:endParaRPr>
          </a:p>
        </p:txBody>
      </p:sp>
      <p:sp>
        <p:nvSpPr>
          <p:cNvPr id="111" name="Freeform 47">
            <a:extLst>
              <a:ext uri="{FF2B5EF4-FFF2-40B4-BE49-F238E27FC236}">
                <a16:creationId xmlns:a16="http://schemas.microsoft.com/office/drawing/2014/main" id="{CA35DE6E-67F8-E147-A587-D9583ABD3440}"/>
              </a:ext>
            </a:extLst>
          </p:cNvPr>
          <p:cNvSpPr/>
          <p:nvPr/>
        </p:nvSpPr>
        <p:spPr>
          <a:xfrm>
            <a:off x="6120377" y="3032728"/>
            <a:ext cx="2576745" cy="1209661"/>
          </a:xfrm>
          <a:custGeom>
            <a:avLst/>
            <a:gdLst/>
            <a:ahLst/>
            <a:cxnLst/>
            <a:rect l="l" t="t" r="r" b="b"/>
            <a:pathLst>
              <a:path w="1234827" h="584975">
                <a:moveTo>
                  <a:pt x="40425" y="0"/>
                </a:moveTo>
                <a:lnTo>
                  <a:pt x="1194402" y="0"/>
                </a:lnTo>
                <a:cubicBezTo>
                  <a:pt x="1205123" y="0"/>
                  <a:pt x="1215405" y="4259"/>
                  <a:pt x="1222987" y="11840"/>
                </a:cubicBezTo>
                <a:cubicBezTo>
                  <a:pt x="1230568" y="19422"/>
                  <a:pt x="1234827" y="29704"/>
                  <a:pt x="1234827" y="40425"/>
                </a:cubicBezTo>
                <a:lnTo>
                  <a:pt x="1234827" y="544549"/>
                </a:lnTo>
                <a:cubicBezTo>
                  <a:pt x="1234827" y="566876"/>
                  <a:pt x="1216728" y="584975"/>
                  <a:pt x="1194402" y="584975"/>
                </a:cubicBezTo>
                <a:lnTo>
                  <a:pt x="40425" y="584975"/>
                </a:lnTo>
                <a:cubicBezTo>
                  <a:pt x="29704" y="584975"/>
                  <a:pt x="19422" y="580716"/>
                  <a:pt x="11840" y="573134"/>
                </a:cubicBezTo>
                <a:cubicBezTo>
                  <a:pt x="4259" y="565553"/>
                  <a:pt x="0" y="555271"/>
                  <a:pt x="0" y="544549"/>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38B6FF"/>
            </a:solidFill>
          </a:ln>
        </p:spPr>
        <p:txBody>
          <a:bodyPr anchor="ctr" anchorCtr="0"/>
          <a:lstStyle/>
          <a:p>
            <a:pPr algn="ctr">
              <a:lnSpc>
                <a:spcPts val="2166"/>
              </a:lnSpc>
            </a:pPr>
            <a:endParaRPr lang="zh-CN" altLang="en-US" sz="800">
              <a:latin typeface="Segoe UI" panose="020B0502040204020203" pitchFamily="34" charset="0"/>
              <a:cs typeface="Segoe UI" panose="020B0502040204020203" pitchFamily="34" charset="0"/>
            </a:endParaRPr>
          </a:p>
        </p:txBody>
      </p:sp>
      <p:sp>
        <p:nvSpPr>
          <p:cNvPr id="113" name="Freeform 50">
            <a:extLst>
              <a:ext uri="{FF2B5EF4-FFF2-40B4-BE49-F238E27FC236}">
                <a16:creationId xmlns:a16="http://schemas.microsoft.com/office/drawing/2014/main" id="{BD61F396-D79B-F665-41D7-7D9C7687DB0B}"/>
              </a:ext>
            </a:extLst>
          </p:cNvPr>
          <p:cNvSpPr/>
          <p:nvPr/>
        </p:nvSpPr>
        <p:spPr>
          <a:xfrm>
            <a:off x="6134740" y="4373313"/>
            <a:ext cx="2553481" cy="1275168"/>
          </a:xfrm>
          <a:custGeom>
            <a:avLst/>
            <a:gdLst/>
            <a:ahLst/>
            <a:cxnLst/>
            <a:rect l="l" t="t" r="r" b="b"/>
            <a:pathLst>
              <a:path w="1234827" h="616653">
                <a:moveTo>
                  <a:pt x="40425" y="0"/>
                </a:moveTo>
                <a:lnTo>
                  <a:pt x="1194402" y="0"/>
                </a:lnTo>
                <a:cubicBezTo>
                  <a:pt x="1205123" y="0"/>
                  <a:pt x="1215405" y="4259"/>
                  <a:pt x="1222987" y="11840"/>
                </a:cubicBezTo>
                <a:cubicBezTo>
                  <a:pt x="1230568" y="19422"/>
                  <a:pt x="1234827" y="29704"/>
                  <a:pt x="1234827" y="40425"/>
                </a:cubicBezTo>
                <a:lnTo>
                  <a:pt x="1234827" y="576228"/>
                </a:lnTo>
                <a:cubicBezTo>
                  <a:pt x="1234827" y="598554"/>
                  <a:pt x="1216728" y="616653"/>
                  <a:pt x="1194402" y="616653"/>
                </a:cubicBezTo>
                <a:lnTo>
                  <a:pt x="40425" y="616653"/>
                </a:lnTo>
                <a:cubicBezTo>
                  <a:pt x="29704" y="616653"/>
                  <a:pt x="19422" y="612394"/>
                  <a:pt x="11840" y="604813"/>
                </a:cubicBezTo>
                <a:cubicBezTo>
                  <a:pt x="4259" y="597231"/>
                  <a:pt x="0" y="586949"/>
                  <a:pt x="0" y="576228"/>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737373"/>
            </a:solidFill>
          </a:ln>
        </p:spPr>
        <p:txBody>
          <a:bodyPr anchor="ctr" anchorCtr="0"/>
          <a:lstStyle/>
          <a:p>
            <a:pPr algn="ctr">
              <a:lnSpc>
                <a:spcPts val="2166"/>
              </a:lnSpc>
            </a:pPr>
            <a:endParaRPr lang="en-US" altLang="zh-CN" sz="1333" spc="27">
              <a:solidFill>
                <a:srgbClr val="212423"/>
              </a:solidFill>
              <a:latin typeface="Segoe UI" panose="020B0502040204020203" pitchFamily="34" charset="0"/>
              <a:cs typeface="Segoe UI" panose="020B0502040204020203" pitchFamily="34" charset="0"/>
            </a:endParaRPr>
          </a:p>
        </p:txBody>
      </p:sp>
      <p:sp>
        <p:nvSpPr>
          <p:cNvPr id="115" name="文本框 43">
            <a:extLst>
              <a:ext uri="{FF2B5EF4-FFF2-40B4-BE49-F238E27FC236}">
                <a16:creationId xmlns:a16="http://schemas.microsoft.com/office/drawing/2014/main" id="{AB9CCFE4-AD1E-C8A3-9CC0-F87C48C7996D}"/>
              </a:ext>
            </a:extLst>
          </p:cNvPr>
          <p:cNvSpPr txBox="1"/>
          <p:nvPr/>
        </p:nvSpPr>
        <p:spPr>
          <a:xfrm>
            <a:off x="6128234" y="3132294"/>
            <a:ext cx="2559987" cy="358688"/>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User API</a:t>
            </a:r>
            <a:endParaRPr lang="zh-CN" altLang="en-US" sz="800">
              <a:latin typeface="Segoe UI" panose="020B0502040204020203" pitchFamily="34" charset="0"/>
              <a:cs typeface="Segoe UI" panose="020B0502040204020203" pitchFamily="34" charset="0"/>
            </a:endParaRPr>
          </a:p>
        </p:txBody>
      </p:sp>
      <p:sp>
        <p:nvSpPr>
          <p:cNvPr id="117" name="文本框 44">
            <a:extLst>
              <a:ext uri="{FF2B5EF4-FFF2-40B4-BE49-F238E27FC236}">
                <a16:creationId xmlns:a16="http://schemas.microsoft.com/office/drawing/2014/main" id="{78F3236A-9217-BD69-BAA8-8B517971D24C}"/>
              </a:ext>
            </a:extLst>
          </p:cNvPr>
          <p:cNvSpPr txBox="1"/>
          <p:nvPr/>
        </p:nvSpPr>
        <p:spPr>
          <a:xfrm>
            <a:off x="6134740" y="4508844"/>
            <a:ext cx="2553481" cy="352532"/>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Admin API</a:t>
            </a:r>
          </a:p>
        </p:txBody>
      </p:sp>
      <p:cxnSp>
        <p:nvCxnSpPr>
          <p:cNvPr id="3" name="Straight Arrow Connector 2">
            <a:extLst>
              <a:ext uri="{FF2B5EF4-FFF2-40B4-BE49-F238E27FC236}">
                <a16:creationId xmlns:a16="http://schemas.microsoft.com/office/drawing/2014/main" id="{AA7C5F65-EA4E-25B8-F78C-1906950B8130}"/>
              </a:ext>
            </a:extLst>
          </p:cNvPr>
          <p:cNvCxnSpPr>
            <a:cxnSpLocks/>
          </p:cNvCxnSpPr>
          <p:nvPr/>
        </p:nvCxnSpPr>
        <p:spPr>
          <a:xfrm flipH="1" flipV="1">
            <a:off x="5073295" y="3663490"/>
            <a:ext cx="1033405"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3321DB17-7B93-85CD-0583-B6EC0587B6CF}"/>
              </a:ext>
            </a:extLst>
          </p:cNvPr>
          <p:cNvCxnSpPr>
            <a:cxnSpLocks/>
          </p:cNvCxnSpPr>
          <p:nvPr/>
        </p:nvCxnSpPr>
        <p:spPr>
          <a:xfrm flipH="1" flipV="1">
            <a:off x="5086182"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EFFED6AE-3EEE-42AE-EA86-DF3947A5D7D9}"/>
              </a:ext>
            </a:extLst>
          </p:cNvPr>
          <p:cNvCxnSpPr>
            <a:cxnSpLocks/>
          </p:cNvCxnSpPr>
          <p:nvPr/>
        </p:nvCxnSpPr>
        <p:spPr>
          <a:xfrm flipV="1">
            <a:off x="8713405" y="3727860"/>
            <a:ext cx="1013519" cy="6303"/>
          </a:xfrm>
          <a:prstGeom prst="straightConnector1">
            <a:avLst/>
          </a:prstGeom>
          <a:ln w="28575">
            <a:solidFill>
              <a:schemeClr val="accent2">
                <a:lumMod val="50000"/>
              </a:schemeClr>
            </a:solidFill>
            <a:headEnd type="arrow"/>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40DAEE0-1C49-C7AC-6410-9B894A63E97B}"/>
              </a:ext>
            </a:extLst>
          </p:cNvPr>
          <p:cNvCxnSpPr>
            <a:cxnSpLocks/>
          </p:cNvCxnSpPr>
          <p:nvPr/>
        </p:nvCxnSpPr>
        <p:spPr>
          <a:xfrm flipH="1" flipV="1">
            <a:off x="8709823"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7" name="TextBox 34">
            <a:extLst>
              <a:ext uri="{FF2B5EF4-FFF2-40B4-BE49-F238E27FC236}">
                <a16:creationId xmlns:a16="http://schemas.microsoft.com/office/drawing/2014/main" id="{52C7B2FD-249E-AC14-B3BB-9DAA4D0377FA}"/>
              </a:ext>
            </a:extLst>
          </p:cNvPr>
          <p:cNvSpPr txBox="1"/>
          <p:nvPr/>
        </p:nvSpPr>
        <p:spPr>
          <a:xfrm>
            <a:off x="2455833" y="2892152"/>
            <a:ext cx="927312" cy="246734"/>
          </a:xfrm>
          <a:prstGeom prst="rect">
            <a:avLst/>
          </a:prstGeom>
        </p:spPr>
        <p:txBody>
          <a:bodyPr wrap="square" lIns="0" tIns="0" rIns="0" bIns="0" rtlCol="0" anchor="t">
            <a:spAutoFit/>
          </a:bodyPr>
          <a:lstStyle/>
          <a:p>
            <a:pPr algn="ctr">
              <a:lnSpc>
                <a:spcPts val="2146"/>
              </a:lnSpc>
            </a:pPr>
            <a:r>
              <a:rPr lang="en-US" sz="1533" b="1">
                <a:solidFill>
                  <a:srgbClr val="000000"/>
                </a:solidFill>
                <a:latin typeface="Segoe UI" panose="020B0502040204020203" pitchFamily="34" charset="0"/>
                <a:cs typeface="Segoe UI" panose="020B0502040204020203" pitchFamily="34" charset="0"/>
              </a:rPr>
              <a:t>Frontend</a:t>
            </a:r>
          </a:p>
        </p:txBody>
      </p:sp>
      <p:sp>
        <p:nvSpPr>
          <p:cNvPr id="9" name="사각형: 둥근 모서리 37">
            <a:extLst>
              <a:ext uri="{FF2B5EF4-FFF2-40B4-BE49-F238E27FC236}">
                <a16:creationId xmlns:a16="http://schemas.microsoft.com/office/drawing/2014/main" id="{A9172854-D096-3665-FBD9-B7CD45FCB20E}"/>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Technical details on implementation</a:t>
            </a:r>
            <a:endParaRPr lang="ko-KR" altLang="en-US" sz="2800">
              <a:solidFill>
                <a:schemeClr val="tx1"/>
              </a:solidFill>
              <a:latin typeface="Segoe UI" panose="020B0502040204020203" pitchFamily="34" charset="0"/>
              <a:cs typeface="Segoe UI" panose="020B0502040204020203" pitchFamily="34" charset="0"/>
            </a:endParaRPr>
          </a:p>
        </p:txBody>
      </p:sp>
      <p:sp>
        <p:nvSpPr>
          <p:cNvPr id="11" name="이등변 삼각형 38">
            <a:extLst>
              <a:ext uri="{FF2B5EF4-FFF2-40B4-BE49-F238E27FC236}">
                <a16:creationId xmlns:a16="http://schemas.microsoft.com/office/drawing/2014/main" id="{759230BD-8C40-3F00-E468-03E555E56906}"/>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296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3">
            <a:extLst>
              <a:ext uri="{FF2B5EF4-FFF2-40B4-BE49-F238E27FC236}">
                <a16:creationId xmlns:a16="http://schemas.microsoft.com/office/drawing/2014/main" id="{CF7FE424-BD01-0064-127C-A75875B2B7D8}"/>
              </a:ext>
            </a:extLst>
          </p:cNvPr>
          <p:cNvSpPr/>
          <p:nvPr/>
        </p:nvSpPr>
        <p:spPr>
          <a:xfrm>
            <a:off x="9735903" y="3204394"/>
            <a:ext cx="1737165" cy="2508171"/>
          </a:xfrm>
          <a:custGeom>
            <a:avLst/>
            <a:gdLst/>
            <a:ahLst/>
            <a:cxnLst/>
            <a:rect l="l" t="t" r="r" b="b"/>
            <a:pathLst>
              <a:path w="840068" h="1212916">
                <a:moveTo>
                  <a:pt x="89133" y="0"/>
                </a:moveTo>
                <a:lnTo>
                  <a:pt x="750935" y="0"/>
                </a:lnTo>
                <a:cubicBezTo>
                  <a:pt x="800162" y="0"/>
                  <a:pt x="840068" y="39906"/>
                  <a:pt x="840068" y="89133"/>
                </a:cubicBezTo>
                <a:lnTo>
                  <a:pt x="840068" y="1123783"/>
                </a:lnTo>
                <a:cubicBezTo>
                  <a:pt x="840068" y="1173010"/>
                  <a:pt x="800162" y="1212916"/>
                  <a:pt x="750935" y="1212916"/>
                </a:cubicBezTo>
                <a:lnTo>
                  <a:pt x="89133" y="1212916"/>
                </a:lnTo>
                <a:cubicBezTo>
                  <a:pt x="39906" y="1212916"/>
                  <a:pt x="0" y="1173010"/>
                  <a:pt x="0" y="1123783"/>
                </a:cubicBezTo>
                <a:lnTo>
                  <a:pt x="0" y="89133"/>
                </a:lnTo>
                <a:cubicBezTo>
                  <a:pt x="0" y="39906"/>
                  <a:pt x="39906" y="0"/>
                  <a:pt x="89133"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9" name="Freeform 9">
            <a:extLst>
              <a:ext uri="{FF2B5EF4-FFF2-40B4-BE49-F238E27FC236}">
                <a16:creationId xmlns:a16="http://schemas.microsoft.com/office/drawing/2014/main" id="{CB0FE58F-8699-DD53-ADE8-7FE71C3D9468}"/>
              </a:ext>
            </a:extLst>
          </p:cNvPr>
          <p:cNvSpPr/>
          <p:nvPr/>
        </p:nvSpPr>
        <p:spPr>
          <a:xfrm>
            <a:off x="5712135" y="2376283"/>
            <a:ext cx="3343087" cy="3638147"/>
          </a:xfrm>
          <a:custGeom>
            <a:avLst/>
            <a:gdLst/>
            <a:ahLst/>
            <a:cxnLst/>
            <a:rect l="l" t="t" r="r" b="b"/>
            <a:pathLst>
              <a:path w="1616669" h="1759356">
                <a:moveTo>
                  <a:pt x="78737" y="0"/>
                </a:moveTo>
                <a:lnTo>
                  <a:pt x="1537931" y="0"/>
                </a:lnTo>
                <a:cubicBezTo>
                  <a:pt x="1581417" y="0"/>
                  <a:pt x="1616669" y="35252"/>
                  <a:pt x="1616669" y="78737"/>
                </a:cubicBezTo>
                <a:lnTo>
                  <a:pt x="1616669" y="1680618"/>
                </a:lnTo>
                <a:cubicBezTo>
                  <a:pt x="1616669" y="1701501"/>
                  <a:pt x="1608373" y="1721528"/>
                  <a:pt x="1593607" y="1736294"/>
                </a:cubicBezTo>
                <a:cubicBezTo>
                  <a:pt x="1578841" y="1751060"/>
                  <a:pt x="1558814" y="1759356"/>
                  <a:pt x="1537931" y="1759356"/>
                </a:cubicBezTo>
                <a:lnTo>
                  <a:pt x="78737" y="1759356"/>
                </a:lnTo>
                <a:cubicBezTo>
                  <a:pt x="35252" y="1759356"/>
                  <a:pt x="0" y="1724104"/>
                  <a:pt x="0" y="1680618"/>
                </a:cubicBezTo>
                <a:lnTo>
                  <a:pt x="0" y="78737"/>
                </a:lnTo>
                <a:cubicBezTo>
                  <a:pt x="0" y="35252"/>
                  <a:pt x="35252" y="0"/>
                  <a:pt x="78737"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7" name="Freeform 6">
            <a:extLst>
              <a:ext uri="{FF2B5EF4-FFF2-40B4-BE49-F238E27FC236}">
                <a16:creationId xmlns:a16="http://schemas.microsoft.com/office/drawing/2014/main" id="{51A7F6DA-2532-26E9-C5B4-4B78BA4E7B56}"/>
              </a:ext>
            </a:extLst>
          </p:cNvPr>
          <p:cNvSpPr/>
          <p:nvPr/>
        </p:nvSpPr>
        <p:spPr>
          <a:xfrm>
            <a:off x="2289519" y="2768605"/>
            <a:ext cx="3009866" cy="2892576"/>
          </a:xfrm>
          <a:custGeom>
            <a:avLst/>
            <a:gdLst/>
            <a:ahLst/>
            <a:cxnLst/>
            <a:rect l="l" t="t" r="r" b="b"/>
            <a:pathLst>
              <a:path w="1455528" h="1398808">
                <a:moveTo>
                  <a:pt x="87454" y="0"/>
                </a:moveTo>
                <a:lnTo>
                  <a:pt x="1368074" y="0"/>
                </a:lnTo>
                <a:cubicBezTo>
                  <a:pt x="1391268" y="0"/>
                  <a:pt x="1413512" y="9214"/>
                  <a:pt x="1429913" y="25615"/>
                </a:cubicBezTo>
                <a:cubicBezTo>
                  <a:pt x="1446314" y="42016"/>
                  <a:pt x="1455528" y="64260"/>
                  <a:pt x="1455528" y="87454"/>
                </a:cubicBezTo>
                <a:lnTo>
                  <a:pt x="1455528" y="1311354"/>
                </a:lnTo>
                <a:cubicBezTo>
                  <a:pt x="1455528" y="1359654"/>
                  <a:pt x="1416373" y="1398808"/>
                  <a:pt x="1368074" y="1398808"/>
                </a:cubicBezTo>
                <a:lnTo>
                  <a:pt x="87454" y="1398808"/>
                </a:lnTo>
                <a:cubicBezTo>
                  <a:pt x="64260" y="1398808"/>
                  <a:pt x="42016" y="1389594"/>
                  <a:pt x="25615" y="1373194"/>
                </a:cubicBezTo>
                <a:cubicBezTo>
                  <a:pt x="9214" y="1356793"/>
                  <a:pt x="0" y="1334548"/>
                  <a:pt x="0" y="1311354"/>
                </a:cubicBezTo>
                <a:lnTo>
                  <a:pt x="0" y="87454"/>
                </a:lnTo>
                <a:cubicBezTo>
                  <a:pt x="0" y="64260"/>
                  <a:pt x="9214" y="42016"/>
                  <a:pt x="25615" y="25615"/>
                </a:cubicBezTo>
                <a:cubicBezTo>
                  <a:pt x="42016" y="9214"/>
                  <a:pt x="64260" y="0"/>
                  <a:pt x="87454"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2" name="TextBox 7">
            <a:extLst>
              <a:ext uri="{FF2B5EF4-FFF2-40B4-BE49-F238E27FC236}">
                <a16:creationId xmlns:a16="http://schemas.microsoft.com/office/drawing/2014/main" id="{CE784316-55E9-4BA2-385D-30EC98E44BE3}"/>
              </a:ext>
            </a:extLst>
          </p:cNvPr>
          <p:cNvSpPr txBox="1"/>
          <p:nvPr/>
        </p:nvSpPr>
        <p:spPr>
          <a:xfrm>
            <a:off x="2289519" y="2256493"/>
            <a:ext cx="1680778" cy="2192890"/>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pic>
        <p:nvPicPr>
          <p:cNvPr id="19" name="Picture 11">
            <a:extLst>
              <a:ext uri="{FF2B5EF4-FFF2-40B4-BE49-F238E27FC236}">
                <a16:creationId xmlns:a16="http://schemas.microsoft.com/office/drawing/2014/main" id="{A6362A41-B544-5C2D-008A-BBA754715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041206">
            <a:off x="2103504" y="4625700"/>
            <a:ext cx="575463" cy="1087646"/>
          </a:xfrm>
          <a:prstGeom prst="rect">
            <a:avLst/>
          </a:prstGeom>
        </p:spPr>
      </p:pic>
      <p:grpSp>
        <p:nvGrpSpPr>
          <p:cNvPr id="27" name="Group 15">
            <a:extLst>
              <a:ext uri="{FF2B5EF4-FFF2-40B4-BE49-F238E27FC236}">
                <a16:creationId xmlns:a16="http://schemas.microsoft.com/office/drawing/2014/main" id="{43DA5D3C-BF15-EC91-F15D-17F089388682}"/>
              </a:ext>
            </a:extLst>
          </p:cNvPr>
          <p:cNvGrpSpPr/>
          <p:nvPr/>
        </p:nvGrpSpPr>
        <p:grpSpPr>
          <a:xfrm>
            <a:off x="9954919" y="3237462"/>
            <a:ext cx="1680778" cy="2192890"/>
            <a:chOff x="0" y="-247650"/>
            <a:chExt cx="812800" cy="1060450"/>
          </a:xfrm>
        </p:grpSpPr>
        <p:sp>
          <p:nvSpPr>
            <p:cNvPr id="25" name="Freeform 16">
              <a:extLst>
                <a:ext uri="{FF2B5EF4-FFF2-40B4-BE49-F238E27FC236}">
                  <a16:creationId xmlns:a16="http://schemas.microsoft.com/office/drawing/2014/main" id="{58D59624-EAC6-12B2-6196-2BE627F33E07}"/>
                </a:ext>
              </a:extLst>
            </p:cNvPr>
            <p:cNvSpPr/>
            <p:nvPr/>
          </p:nvSpPr>
          <p:spPr>
            <a:xfrm>
              <a:off x="0" y="0"/>
              <a:ext cx="659172" cy="319063"/>
            </a:xfrm>
            <a:custGeom>
              <a:avLst/>
              <a:gdLst/>
              <a:ahLst/>
              <a:cxnLst/>
              <a:rect l="l" t="t" r="r" b="b"/>
              <a:pathLst>
                <a:path w="659172" h="319063">
                  <a:moveTo>
                    <a:pt x="37864" y="0"/>
                  </a:moveTo>
                  <a:lnTo>
                    <a:pt x="621308" y="0"/>
                  </a:lnTo>
                  <a:cubicBezTo>
                    <a:pt x="631350" y="0"/>
                    <a:pt x="640981" y="3989"/>
                    <a:pt x="648082" y="11090"/>
                  </a:cubicBezTo>
                  <a:cubicBezTo>
                    <a:pt x="655183" y="18191"/>
                    <a:pt x="659172" y="27822"/>
                    <a:pt x="659172" y="37864"/>
                  </a:cubicBezTo>
                  <a:lnTo>
                    <a:pt x="659172" y="281199"/>
                  </a:lnTo>
                  <a:cubicBezTo>
                    <a:pt x="659172" y="291241"/>
                    <a:pt x="655183" y="300872"/>
                    <a:pt x="648082" y="307973"/>
                  </a:cubicBezTo>
                  <a:cubicBezTo>
                    <a:pt x="640981" y="315074"/>
                    <a:pt x="631350" y="319063"/>
                    <a:pt x="621308" y="319063"/>
                  </a:cubicBezTo>
                  <a:lnTo>
                    <a:pt x="37864" y="319063"/>
                  </a:lnTo>
                  <a:cubicBezTo>
                    <a:pt x="27822" y="319063"/>
                    <a:pt x="18191" y="315074"/>
                    <a:pt x="11090" y="307973"/>
                  </a:cubicBezTo>
                  <a:cubicBezTo>
                    <a:pt x="3989" y="300872"/>
                    <a:pt x="0" y="291241"/>
                    <a:pt x="0" y="281199"/>
                  </a:cubicBezTo>
                  <a:lnTo>
                    <a:pt x="0" y="37864"/>
                  </a:lnTo>
                  <a:cubicBezTo>
                    <a:pt x="0" y="27822"/>
                    <a:pt x="3989" y="18191"/>
                    <a:pt x="11090" y="11090"/>
                  </a:cubicBezTo>
                  <a:cubicBezTo>
                    <a:pt x="18191" y="3989"/>
                    <a:pt x="27822" y="0"/>
                    <a:pt x="37864" y="0"/>
                  </a:cubicBezTo>
                  <a:close/>
                </a:path>
              </a:pathLst>
            </a:custGeom>
            <a:solidFill>
              <a:srgbClr val="F4F3F3"/>
            </a:solidFill>
            <a:ln w="28575">
              <a:solidFill>
                <a:srgbClr val="949494"/>
              </a:solidFill>
            </a:ln>
          </p:spPr>
        </p:sp>
        <p:sp>
          <p:nvSpPr>
            <p:cNvPr id="26" name="TextBox 17">
              <a:extLst>
                <a:ext uri="{FF2B5EF4-FFF2-40B4-BE49-F238E27FC236}">
                  <a16:creationId xmlns:a16="http://schemas.microsoft.com/office/drawing/2014/main" id="{06892E56-5558-6378-5EE2-15C3248D1E22}"/>
                </a:ext>
              </a:extLst>
            </p:cNvPr>
            <p:cNvSpPr txBox="1"/>
            <p:nvPr/>
          </p:nvSpPr>
          <p:spPr>
            <a:xfrm>
              <a:off x="0" y="-247650"/>
              <a:ext cx="812800" cy="1060450"/>
            </a:xfrm>
            <a:prstGeom prst="rect">
              <a:avLst/>
            </a:prstGeom>
          </p:spPr>
          <p:txBody>
            <a:bodyPr lIns="27667" tIns="27667" rIns="27667" bIns="276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29" name="Picture 18" descr="Logo&#10;&#10;Description automatically generated">
            <a:extLst>
              <a:ext uri="{FF2B5EF4-FFF2-40B4-BE49-F238E27FC236}">
                <a16:creationId xmlns:a16="http://schemas.microsoft.com/office/drawing/2014/main" id="{4FDECC59-7C97-8325-BB64-2B26313B9121}"/>
              </a:ext>
            </a:extLst>
          </p:cNvPr>
          <p:cNvPicPr>
            <a:picLocks noChangeAspect="1"/>
          </p:cNvPicPr>
          <p:nvPr/>
        </p:nvPicPr>
        <p:blipFill>
          <a:blip r:embed="rId5"/>
          <a:srcRect/>
          <a:stretch>
            <a:fillRect/>
          </a:stretch>
        </p:blipFill>
        <p:spPr>
          <a:xfrm>
            <a:off x="10130056" y="3807713"/>
            <a:ext cx="1050099" cy="543509"/>
          </a:xfrm>
          <a:prstGeom prst="rect">
            <a:avLst/>
          </a:prstGeom>
        </p:spPr>
      </p:pic>
      <p:grpSp>
        <p:nvGrpSpPr>
          <p:cNvPr id="33" name="Group 19">
            <a:extLst>
              <a:ext uri="{FF2B5EF4-FFF2-40B4-BE49-F238E27FC236}">
                <a16:creationId xmlns:a16="http://schemas.microsoft.com/office/drawing/2014/main" id="{69826697-4054-360F-EB38-50D2469F9E85}"/>
              </a:ext>
            </a:extLst>
          </p:cNvPr>
          <p:cNvGrpSpPr/>
          <p:nvPr/>
        </p:nvGrpSpPr>
        <p:grpSpPr>
          <a:xfrm>
            <a:off x="10139430" y="4170142"/>
            <a:ext cx="1449909" cy="1891680"/>
            <a:chOff x="0" y="-247650"/>
            <a:chExt cx="812800" cy="1060450"/>
          </a:xfrm>
        </p:grpSpPr>
        <p:sp>
          <p:nvSpPr>
            <p:cNvPr id="31" name="Freeform 20">
              <a:extLst>
                <a:ext uri="{FF2B5EF4-FFF2-40B4-BE49-F238E27FC236}">
                  <a16:creationId xmlns:a16="http://schemas.microsoft.com/office/drawing/2014/main" id="{5370B7E0-B88B-1FDB-D83E-54858FB614D5}"/>
                </a:ext>
              </a:extLst>
            </p:cNvPr>
            <p:cNvSpPr/>
            <p:nvPr/>
          </p:nvSpPr>
          <p:spPr>
            <a:xfrm>
              <a:off x="0" y="0"/>
              <a:ext cx="557262" cy="495171"/>
            </a:xfrm>
            <a:custGeom>
              <a:avLst/>
              <a:gdLst/>
              <a:ahLst/>
              <a:cxnLst/>
              <a:rect l="l" t="t" r="r" b="b"/>
              <a:pathLst>
                <a:path w="557262" h="495171">
                  <a:moveTo>
                    <a:pt x="77881" y="0"/>
                  </a:moveTo>
                  <a:lnTo>
                    <a:pt x="479381" y="0"/>
                  </a:lnTo>
                  <a:cubicBezTo>
                    <a:pt x="500036" y="0"/>
                    <a:pt x="519846" y="8205"/>
                    <a:pt x="534451" y="22811"/>
                  </a:cubicBezTo>
                  <a:cubicBezTo>
                    <a:pt x="549057" y="37416"/>
                    <a:pt x="557262" y="57226"/>
                    <a:pt x="557262" y="77881"/>
                  </a:cubicBezTo>
                  <a:lnTo>
                    <a:pt x="557262" y="417290"/>
                  </a:lnTo>
                  <a:cubicBezTo>
                    <a:pt x="557262" y="460302"/>
                    <a:pt x="522393" y="495171"/>
                    <a:pt x="479381" y="495171"/>
                  </a:cubicBezTo>
                  <a:lnTo>
                    <a:pt x="77881" y="495171"/>
                  </a:lnTo>
                  <a:cubicBezTo>
                    <a:pt x="34869" y="495171"/>
                    <a:pt x="0" y="460302"/>
                    <a:pt x="0" y="417290"/>
                  </a:cubicBezTo>
                  <a:lnTo>
                    <a:pt x="0" y="77881"/>
                  </a:lnTo>
                  <a:cubicBezTo>
                    <a:pt x="0" y="34869"/>
                    <a:pt x="34869" y="0"/>
                    <a:pt x="77881" y="0"/>
                  </a:cubicBezTo>
                  <a:close/>
                </a:path>
              </a:pathLst>
            </a:custGeom>
            <a:solidFill>
              <a:srgbClr val="F4F3F3"/>
            </a:solidFill>
            <a:ln w="28575">
              <a:solidFill>
                <a:srgbClr val="949494"/>
              </a:solidFill>
            </a:ln>
          </p:spPr>
        </p:sp>
        <p:sp>
          <p:nvSpPr>
            <p:cNvPr id="32" name="TextBox 21">
              <a:extLst>
                <a:ext uri="{FF2B5EF4-FFF2-40B4-BE49-F238E27FC236}">
                  <a16:creationId xmlns:a16="http://schemas.microsoft.com/office/drawing/2014/main" id="{C087400F-75AC-192A-9834-CB4AFDEDD10D}"/>
                </a:ext>
              </a:extLst>
            </p:cNvPr>
            <p:cNvSpPr txBox="1"/>
            <p:nvPr/>
          </p:nvSpPr>
          <p:spPr>
            <a:xfrm>
              <a:off x="0" y="-247650"/>
              <a:ext cx="812800" cy="1060450"/>
            </a:xfrm>
            <a:prstGeom prst="rect">
              <a:avLst/>
            </a:prstGeom>
          </p:spPr>
          <p:txBody>
            <a:bodyPr lIns="23867" tIns="23867" rIns="23867" bIns="2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35" name="Picture 22" descr="A picture containing text&#10;&#10;Description automatically generated">
            <a:extLst>
              <a:ext uri="{FF2B5EF4-FFF2-40B4-BE49-F238E27FC236}">
                <a16:creationId xmlns:a16="http://schemas.microsoft.com/office/drawing/2014/main" id="{5A71F2B9-D3FE-2191-20EA-9154AFE904C6}"/>
              </a:ext>
            </a:extLst>
          </p:cNvPr>
          <p:cNvPicPr>
            <a:picLocks noChangeAspect="1"/>
          </p:cNvPicPr>
          <p:nvPr/>
        </p:nvPicPr>
        <p:blipFill>
          <a:blip r:embed="rId6"/>
          <a:srcRect/>
          <a:stretch>
            <a:fillRect/>
          </a:stretch>
        </p:blipFill>
        <p:spPr>
          <a:xfrm>
            <a:off x="10147134" y="4699278"/>
            <a:ext cx="944769" cy="708577"/>
          </a:xfrm>
          <a:prstGeom prst="rect">
            <a:avLst/>
          </a:prstGeom>
        </p:spPr>
      </p:pic>
      <p:pic>
        <p:nvPicPr>
          <p:cNvPr id="43" name="Picture 26" descr="A picture containing diagram&#10;&#10;Description automatically generated">
            <a:extLst>
              <a:ext uri="{FF2B5EF4-FFF2-40B4-BE49-F238E27FC236}">
                <a16:creationId xmlns:a16="http://schemas.microsoft.com/office/drawing/2014/main" id="{447B6885-CB48-ABA5-D2DC-4CA1736A7753}"/>
              </a:ext>
            </a:extLst>
          </p:cNvPr>
          <p:cNvPicPr>
            <a:picLocks noChangeAspect="1"/>
          </p:cNvPicPr>
          <p:nvPr/>
        </p:nvPicPr>
        <p:blipFill>
          <a:blip r:embed="rId7"/>
          <a:srcRect/>
          <a:stretch>
            <a:fillRect/>
          </a:stretch>
        </p:blipFill>
        <p:spPr>
          <a:xfrm>
            <a:off x="618488" y="2644929"/>
            <a:ext cx="1364745" cy="1137515"/>
          </a:xfrm>
          <a:prstGeom prst="rect">
            <a:avLst/>
          </a:prstGeom>
        </p:spPr>
      </p:pic>
      <p:grpSp>
        <p:nvGrpSpPr>
          <p:cNvPr id="47" name="Group 27">
            <a:extLst>
              <a:ext uri="{FF2B5EF4-FFF2-40B4-BE49-F238E27FC236}">
                <a16:creationId xmlns:a16="http://schemas.microsoft.com/office/drawing/2014/main" id="{9AA0C675-8517-7395-40C1-5F1EA6FB4345}"/>
              </a:ext>
            </a:extLst>
          </p:cNvPr>
          <p:cNvGrpSpPr/>
          <p:nvPr/>
        </p:nvGrpSpPr>
        <p:grpSpPr>
          <a:xfrm>
            <a:off x="2440988" y="3690915"/>
            <a:ext cx="911684" cy="362623"/>
            <a:chOff x="0" y="0"/>
            <a:chExt cx="1823367" cy="725245"/>
          </a:xfrm>
        </p:grpSpPr>
        <p:pic>
          <p:nvPicPr>
            <p:cNvPr id="45" name="Picture 28">
              <a:extLst>
                <a:ext uri="{FF2B5EF4-FFF2-40B4-BE49-F238E27FC236}">
                  <a16:creationId xmlns:a16="http://schemas.microsoft.com/office/drawing/2014/main" id="{C2BDE821-A5BB-D74A-110D-CC1248EB3574}"/>
                </a:ext>
              </a:extLst>
            </p:cNvPr>
            <p:cNvPicPr>
              <a:picLocks noChangeAspect="1"/>
            </p:cNvPicPr>
            <p:nvPr/>
          </p:nvPicPr>
          <p:blipFill>
            <a:blip r:embed="rId8"/>
            <a:srcRect l="18206" r="18206"/>
            <a:stretch>
              <a:fillRect/>
            </a:stretch>
          </p:blipFill>
          <p:spPr>
            <a:xfrm>
              <a:off x="1476923" y="0"/>
              <a:ext cx="346444" cy="725245"/>
            </a:xfrm>
            <a:prstGeom prst="rect">
              <a:avLst/>
            </a:prstGeom>
          </p:spPr>
        </p:pic>
        <p:pic>
          <p:nvPicPr>
            <p:cNvPr id="46" name="Picture 29">
              <a:extLst>
                <a:ext uri="{FF2B5EF4-FFF2-40B4-BE49-F238E27FC236}">
                  <a16:creationId xmlns:a16="http://schemas.microsoft.com/office/drawing/2014/main" id="{02152C2E-8537-212F-3F6F-56D48EC4DD1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97041"/>
              <a:ext cx="1037829" cy="621400"/>
            </a:xfrm>
            <a:prstGeom prst="rect">
              <a:avLst/>
            </a:prstGeom>
          </p:spPr>
        </p:pic>
      </p:grpSp>
      <p:pic>
        <p:nvPicPr>
          <p:cNvPr id="51" name="Picture 31">
            <a:extLst>
              <a:ext uri="{FF2B5EF4-FFF2-40B4-BE49-F238E27FC236}">
                <a16:creationId xmlns:a16="http://schemas.microsoft.com/office/drawing/2014/main" id="{741A6CA8-C216-5A5A-7C1C-132025E1158A}"/>
              </a:ext>
            </a:extLst>
          </p:cNvPr>
          <p:cNvPicPr>
            <a:picLocks noChangeAspect="1"/>
          </p:cNvPicPr>
          <p:nvPr/>
        </p:nvPicPr>
        <p:blipFill>
          <a:blip r:embed="rId11"/>
          <a:srcRect/>
          <a:stretch>
            <a:fillRect/>
          </a:stretch>
        </p:blipFill>
        <p:spPr>
          <a:xfrm>
            <a:off x="941338" y="4910340"/>
            <a:ext cx="765873" cy="765873"/>
          </a:xfrm>
          <a:prstGeom prst="rect">
            <a:avLst/>
          </a:prstGeom>
        </p:spPr>
      </p:pic>
      <p:pic>
        <p:nvPicPr>
          <p:cNvPr id="53" name="Picture 33">
            <a:extLst>
              <a:ext uri="{FF2B5EF4-FFF2-40B4-BE49-F238E27FC236}">
                <a16:creationId xmlns:a16="http://schemas.microsoft.com/office/drawing/2014/main" id="{4F664D10-ADAE-A571-AB45-DCAAA72DBE44}"/>
              </a:ext>
            </a:extLst>
          </p:cNvPr>
          <p:cNvPicPr>
            <a:picLocks noChangeAspect="1"/>
          </p:cNvPicPr>
          <p:nvPr/>
        </p:nvPicPr>
        <p:blipFill>
          <a:blip r:embed="rId12"/>
          <a:srcRect/>
          <a:stretch>
            <a:fillRect/>
          </a:stretch>
        </p:blipFill>
        <p:spPr>
          <a:xfrm>
            <a:off x="3357965" y="2941027"/>
            <a:ext cx="669952" cy="197078"/>
          </a:xfrm>
          <a:prstGeom prst="rect">
            <a:avLst/>
          </a:prstGeom>
        </p:spPr>
      </p:pic>
      <p:grpSp>
        <p:nvGrpSpPr>
          <p:cNvPr id="61" name="Group 36">
            <a:extLst>
              <a:ext uri="{FF2B5EF4-FFF2-40B4-BE49-F238E27FC236}">
                <a16:creationId xmlns:a16="http://schemas.microsoft.com/office/drawing/2014/main" id="{DD56CADA-4522-8BEA-9517-30C9E7936B83}"/>
              </a:ext>
            </a:extLst>
          </p:cNvPr>
          <p:cNvGrpSpPr/>
          <p:nvPr/>
        </p:nvGrpSpPr>
        <p:grpSpPr>
          <a:xfrm>
            <a:off x="5990601" y="2477386"/>
            <a:ext cx="1509744" cy="468022"/>
            <a:chOff x="0" y="0"/>
            <a:chExt cx="3019487" cy="936043"/>
          </a:xfrm>
        </p:grpSpPr>
        <p:pic>
          <p:nvPicPr>
            <p:cNvPr id="59" name="Picture 37">
              <a:extLst>
                <a:ext uri="{FF2B5EF4-FFF2-40B4-BE49-F238E27FC236}">
                  <a16:creationId xmlns:a16="http://schemas.microsoft.com/office/drawing/2014/main" id="{631C6533-8251-B407-A05F-C21D396A912F}"/>
                </a:ext>
              </a:extLst>
            </p:cNvPr>
            <p:cNvPicPr>
              <a:picLocks noChangeAspect="1"/>
            </p:cNvPicPr>
            <p:nvPr/>
          </p:nvPicPr>
          <p:blipFill>
            <a:blip r:embed="rId13"/>
            <a:srcRect/>
            <a:stretch>
              <a:fillRect/>
            </a:stretch>
          </p:blipFill>
          <p:spPr>
            <a:xfrm>
              <a:off x="1771429" y="0"/>
              <a:ext cx="1248058" cy="936043"/>
            </a:xfrm>
            <a:prstGeom prst="rect">
              <a:avLst/>
            </a:prstGeom>
          </p:spPr>
        </p:pic>
        <p:sp>
          <p:nvSpPr>
            <p:cNvPr id="60" name="TextBox 38">
              <a:extLst>
                <a:ext uri="{FF2B5EF4-FFF2-40B4-BE49-F238E27FC236}">
                  <a16:creationId xmlns:a16="http://schemas.microsoft.com/office/drawing/2014/main" id="{846CFBDF-F6F9-AAF4-D3BA-5B700312DDA2}"/>
                </a:ext>
              </a:extLst>
            </p:cNvPr>
            <p:cNvSpPr txBox="1"/>
            <p:nvPr/>
          </p:nvSpPr>
          <p:spPr>
            <a:xfrm>
              <a:off x="0" y="173594"/>
              <a:ext cx="1623379" cy="493467"/>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Backend</a:t>
              </a:r>
            </a:p>
          </p:txBody>
        </p:sp>
      </p:grpSp>
      <p:pic>
        <p:nvPicPr>
          <p:cNvPr id="63" name="Picture 39" descr="A picture containing text&#10;&#10;Description automatically generated">
            <a:extLst>
              <a:ext uri="{FF2B5EF4-FFF2-40B4-BE49-F238E27FC236}">
                <a16:creationId xmlns:a16="http://schemas.microsoft.com/office/drawing/2014/main" id="{B293ECCE-EF6A-281D-9934-597519C48A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5324668">
            <a:off x="2113857" y="2848456"/>
            <a:ext cx="575463" cy="1087646"/>
          </a:xfrm>
          <a:prstGeom prst="rect">
            <a:avLst/>
          </a:prstGeom>
        </p:spPr>
      </p:pic>
      <p:grpSp>
        <p:nvGrpSpPr>
          <p:cNvPr id="69" name="Group 52">
            <a:extLst>
              <a:ext uri="{FF2B5EF4-FFF2-40B4-BE49-F238E27FC236}">
                <a16:creationId xmlns:a16="http://schemas.microsoft.com/office/drawing/2014/main" id="{BC72F971-BDFA-EEC1-D788-87AF164B703B}"/>
              </a:ext>
            </a:extLst>
          </p:cNvPr>
          <p:cNvGrpSpPr/>
          <p:nvPr/>
        </p:nvGrpSpPr>
        <p:grpSpPr>
          <a:xfrm>
            <a:off x="2572016" y="4144781"/>
            <a:ext cx="618237" cy="645984"/>
            <a:chOff x="0" y="0"/>
            <a:chExt cx="1236472" cy="1291967"/>
          </a:xfrm>
        </p:grpSpPr>
        <p:pic>
          <p:nvPicPr>
            <p:cNvPr id="65" name="Picture 53">
              <a:extLst>
                <a:ext uri="{FF2B5EF4-FFF2-40B4-BE49-F238E27FC236}">
                  <a16:creationId xmlns:a16="http://schemas.microsoft.com/office/drawing/2014/main" id="{4A760463-DD62-988D-E726-E477624505A3}"/>
                </a:ext>
              </a:extLst>
            </p:cNvPr>
            <p:cNvPicPr>
              <a:picLocks noChangeAspect="1"/>
            </p:cNvPicPr>
            <p:nvPr/>
          </p:nvPicPr>
          <p:blipFill>
            <a:blip r:embed="rId14"/>
            <a:srcRect/>
            <a:stretch>
              <a:fillRect/>
            </a:stretch>
          </p:blipFill>
          <p:spPr>
            <a:xfrm>
              <a:off x="0" y="0"/>
              <a:ext cx="592672" cy="592672"/>
            </a:xfrm>
            <a:prstGeom prst="rect">
              <a:avLst/>
            </a:prstGeom>
          </p:spPr>
        </p:pic>
        <p:pic>
          <p:nvPicPr>
            <p:cNvPr id="66" name="Picture 54">
              <a:extLst>
                <a:ext uri="{FF2B5EF4-FFF2-40B4-BE49-F238E27FC236}">
                  <a16:creationId xmlns:a16="http://schemas.microsoft.com/office/drawing/2014/main" id="{D715925F-690E-5F53-A86D-327E011D449D}"/>
                </a:ext>
              </a:extLst>
            </p:cNvPr>
            <p:cNvPicPr>
              <a:picLocks noChangeAspect="1"/>
            </p:cNvPicPr>
            <p:nvPr/>
          </p:nvPicPr>
          <p:blipFill>
            <a:blip r:embed="rId15"/>
            <a:srcRect/>
            <a:stretch>
              <a:fillRect/>
            </a:stretch>
          </p:blipFill>
          <p:spPr>
            <a:xfrm>
              <a:off x="673508" y="729002"/>
              <a:ext cx="533257" cy="533257"/>
            </a:xfrm>
            <a:prstGeom prst="rect">
              <a:avLst/>
            </a:prstGeom>
          </p:spPr>
        </p:pic>
        <p:pic>
          <p:nvPicPr>
            <p:cNvPr id="67" name="Picture 55">
              <a:extLst>
                <a:ext uri="{FF2B5EF4-FFF2-40B4-BE49-F238E27FC236}">
                  <a16:creationId xmlns:a16="http://schemas.microsoft.com/office/drawing/2014/main" id="{936346BC-EE74-92E6-CEA7-3FC3483A78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699295"/>
              <a:ext cx="592672" cy="592672"/>
            </a:xfrm>
            <a:prstGeom prst="rect">
              <a:avLst/>
            </a:prstGeom>
          </p:spPr>
        </p:pic>
        <p:pic>
          <p:nvPicPr>
            <p:cNvPr id="68" name="Picture 56">
              <a:extLst>
                <a:ext uri="{FF2B5EF4-FFF2-40B4-BE49-F238E27FC236}">
                  <a16:creationId xmlns:a16="http://schemas.microsoft.com/office/drawing/2014/main" id="{6153F288-AC8C-4D40-091F-DA1CFD459E08}"/>
                </a:ext>
              </a:extLst>
            </p:cNvPr>
            <p:cNvPicPr>
              <a:picLocks noChangeAspect="1"/>
            </p:cNvPicPr>
            <p:nvPr/>
          </p:nvPicPr>
          <p:blipFill>
            <a:blip r:embed="rId18"/>
            <a:srcRect/>
            <a:stretch>
              <a:fillRect/>
            </a:stretch>
          </p:blipFill>
          <p:spPr>
            <a:xfrm>
              <a:off x="643800" y="0"/>
              <a:ext cx="592672" cy="615823"/>
            </a:xfrm>
            <a:prstGeom prst="rect">
              <a:avLst/>
            </a:prstGeom>
          </p:spPr>
        </p:pic>
      </p:grpSp>
      <p:grpSp>
        <p:nvGrpSpPr>
          <p:cNvPr id="73" name="Group 57">
            <a:extLst>
              <a:ext uri="{FF2B5EF4-FFF2-40B4-BE49-F238E27FC236}">
                <a16:creationId xmlns:a16="http://schemas.microsoft.com/office/drawing/2014/main" id="{D341CD20-F1ED-3F0D-C6C6-838013665461}"/>
              </a:ext>
            </a:extLst>
          </p:cNvPr>
          <p:cNvGrpSpPr/>
          <p:nvPr/>
        </p:nvGrpSpPr>
        <p:grpSpPr>
          <a:xfrm>
            <a:off x="4112465" y="2985933"/>
            <a:ext cx="988650" cy="113565"/>
            <a:chOff x="0" y="0"/>
            <a:chExt cx="1977299" cy="227130"/>
          </a:xfrm>
        </p:grpSpPr>
        <p:pic>
          <p:nvPicPr>
            <p:cNvPr id="71" name="Picture 58">
              <a:extLst>
                <a:ext uri="{FF2B5EF4-FFF2-40B4-BE49-F238E27FC236}">
                  <a16:creationId xmlns:a16="http://schemas.microsoft.com/office/drawing/2014/main" id="{980F698A-D003-5AA2-A705-302D93561DC7}"/>
                </a:ext>
              </a:extLst>
            </p:cNvPr>
            <p:cNvPicPr>
              <a:picLocks noChangeAspect="1"/>
            </p:cNvPicPr>
            <p:nvPr/>
          </p:nvPicPr>
          <p:blipFill>
            <a:blip r:embed="rId19"/>
            <a:srcRect l="28805" r="31418" b="38333"/>
            <a:stretch>
              <a:fillRect/>
            </a:stretch>
          </p:blipFill>
          <p:spPr>
            <a:xfrm>
              <a:off x="0" y="0"/>
              <a:ext cx="422604" cy="227130"/>
            </a:xfrm>
            <a:prstGeom prst="rect">
              <a:avLst/>
            </a:prstGeom>
          </p:spPr>
        </p:pic>
        <p:pic>
          <p:nvPicPr>
            <p:cNvPr id="72" name="Picture 59">
              <a:extLst>
                <a:ext uri="{FF2B5EF4-FFF2-40B4-BE49-F238E27FC236}">
                  <a16:creationId xmlns:a16="http://schemas.microsoft.com/office/drawing/2014/main" id="{3960AA77-6E95-E664-0015-D352336EA936}"/>
                </a:ext>
              </a:extLst>
            </p:cNvPr>
            <p:cNvPicPr>
              <a:picLocks noChangeAspect="1"/>
            </p:cNvPicPr>
            <p:nvPr/>
          </p:nvPicPr>
          <p:blipFill>
            <a:blip r:embed="rId19"/>
            <a:srcRect l="635" t="62458"/>
            <a:stretch>
              <a:fillRect/>
            </a:stretch>
          </p:blipFill>
          <p:spPr>
            <a:xfrm>
              <a:off x="472461" y="30032"/>
              <a:ext cx="1504838" cy="197098"/>
            </a:xfrm>
            <a:prstGeom prst="rect">
              <a:avLst/>
            </a:prstGeom>
          </p:spPr>
        </p:pic>
      </p:grpSp>
      <p:sp>
        <p:nvSpPr>
          <p:cNvPr id="75" name="TextBox 60">
            <a:extLst>
              <a:ext uri="{FF2B5EF4-FFF2-40B4-BE49-F238E27FC236}">
                <a16:creationId xmlns:a16="http://schemas.microsoft.com/office/drawing/2014/main" id="{C545E7C3-46A7-D0C7-EB7F-54DEB857B61A}"/>
              </a:ext>
            </a:extLst>
          </p:cNvPr>
          <p:cNvSpPr txBox="1"/>
          <p:nvPr/>
        </p:nvSpPr>
        <p:spPr>
          <a:xfrm>
            <a:off x="9991867" y="3309557"/>
            <a:ext cx="1225237"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Database</a:t>
            </a:r>
          </a:p>
        </p:txBody>
      </p:sp>
      <p:sp>
        <p:nvSpPr>
          <p:cNvPr id="77" name="TextBox 61">
            <a:extLst>
              <a:ext uri="{FF2B5EF4-FFF2-40B4-BE49-F238E27FC236}">
                <a16:creationId xmlns:a16="http://schemas.microsoft.com/office/drawing/2014/main" id="{AD3892B6-8B1B-D318-27D2-4DC6334DEE12}"/>
              </a:ext>
            </a:extLst>
          </p:cNvPr>
          <p:cNvSpPr txBox="1"/>
          <p:nvPr/>
        </p:nvSpPr>
        <p:spPr>
          <a:xfrm>
            <a:off x="5126677" y="3423434"/>
            <a:ext cx="895667" cy="175369"/>
          </a:xfrm>
          <a:prstGeom prst="rect">
            <a:avLst/>
          </a:prstGeom>
        </p:spPr>
        <p:txBody>
          <a:bodyPr lIns="0" tIns="0" rIns="0" bIns="0" rtlCol="0" anchor="t">
            <a:spAutoFit/>
          </a:bodyPr>
          <a:lstStyle/>
          <a:p>
            <a:pPr algn="ctr">
              <a:lnSpc>
                <a:spcPts val="1493"/>
              </a:lnSpc>
            </a:pPr>
            <a:r>
              <a:rPr lang="en-US" sz="1066">
                <a:solidFill>
                  <a:srgbClr val="000000"/>
                </a:solidFill>
                <a:latin typeface="Segoe UI" panose="020B0502040204020203" pitchFamily="34" charset="0"/>
                <a:cs typeface="Segoe UI" panose="020B0502040204020203" pitchFamily="34" charset="0"/>
              </a:rPr>
              <a:t>HTTP Request</a:t>
            </a:r>
          </a:p>
        </p:txBody>
      </p:sp>
      <p:sp>
        <p:nvSpPr>
          <p:cNvPr id="79" name="TextBox 62">
            <a:extLst>
              <a:ext uri="{FF2B5EF4-FFF2-40B4-BE49-F238E27FC236}">
                <a16:creationId xmlns:a16="http://schemas.microsoft.com/office/drawing/2014/main" id="{0C9A348E-9E33-9B18-ED24-4AC4F9614919}"/>
              </a:ext>
            </a:extLst>
          </p:cNvPr>
          <p:cNvSpPr txBox="1"/>
          <p:nvPr/>
        </p:nvSpPr>
        <p:spPr>
          <a:xfrm>
            <a:off x="5126677" y="4787362"/>
            <a:ext cx="895667" cy="175433"/>
          </a:xfrm>
          <a:prstGeom prst="rect">
            <a:avLst/>
          </a:prstGeom>
        </p:spPr>
        <p:txBody>
          <a:bodyPr lIns="0" tIns="0" rIns="0" bIns="0" rtlCol="0" anchor="t">
            <a:spAutoFit/>
          </a:bodyPr>
          <a:lstStyle/>
          <a:p>
            <a:pPr algn="ctr">
              <a:lnSpc>
                <a:spcPts val="1493"/>
              </a:lnSpc>
            </a:pPr>
            <a:r>
              <a:rPr lang="en-US" sz="1067">
                <a:solidFill>
                  <a:srgbClr val="000000"/>
                </a:solidFill>
                <a:latin typeface="Segoe UI" panose="020B0502040204020203" pitchFamily="34" charset="0"/>
                <a:cs typeface="Segoe UI" panose="020B0502040204020203" pitchFamily="34" charset="0"/>
              </a:rPr>
              <a:t>HTTP Request</a:t>
            </a:r>
          </a:p>
        </p:txBody>
      </p:sp>
      <p:sp>
        <p:nvSpPr>
          <p:cNvPr id="81" name="TextBox 63">
            <a:extLst>
              <a:ext uri="{FF2B5EF4-FFF2-40B4-BE49-F238E27FC236}">
                <a16:creationId xmlns:a16="http://schemas.microsoft.com/office/drawing/2014/main" id="{5AA57492-2640-EF2E-6F90-4FC53D0506F7}"/>
              </a:ext>
            </a:extLst>
          </p:cNvPr>
          <p:cNvSpPr txBox="1"/>
          <p:nvPr/>
        </p:nvSpPr>
        <p:spPr>
          <a:xfrm>
            <a:off x="737655" y="3695556"/>
            <a:ext cx="1126411"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Website User</a:t>
            </a:r>
          </a:p>
        </p:txBody>
      </p:sp>
      <p:sp>
        <p:nvSpPr>
          <p:cNvPr id="83" name="TextBox 64">
            <a:extLst>
              <a:ext uri="{FF2B5EF4-FFF2-40B4-BE49-F238E27FC236}">
                <a16:creationId xmlns:a16="http://schemas.microsoft.com/office/drawing/2014/main" id="{9DE505C7-6ABD-99D5-5A37-568DA810E52F}"/>
              </a:ext>
            </a:extLst>
          </p:cNvPr>
          <p:cNvSpPr txBox="1"/>
          <p:nvPr/>
        </p:nvSpPr>
        <p:spPr>
          <a:xfrm>
            <a:off x="811627" y="5745190"/>
            <a:ext cx="928687"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Clinic Staff</a:t>
            </a:r>
          </a:p>
        </p:txBody>
      </p:sp>
      <p:sp>
        <p:nvSpPr>
          <p:cNvPr id="88" name="TextBox 68">
            <a:extLst>
              <a:ext uri="{FF2B5EF4-FFF2-40B4-BE49-F238E27FC236}">
                <a16:creationId xmlns:a16="http://schemas.microsoft.com/office/drawing/2014/main" id="{427AFD02-9AC9-870E-16D4-E8EDC454C3A0}"/>
              </a:ext>
            </a:extLst>
          </p:cNvPr>
          <p:cNvSpPr txBox="1"/>
          <p:nvPr/>
        </p:nvSpPr>
        <p:spPr>
          <a:xfrm>
            <a:off x="2881134" y="118330"/>
            <a:ext cx="1285505" cy="1677181"/>
          </a:xfrm>
          <a:prstGeom prst="rect">
            <a:avLst/>
          </a:prstGeom>
        </p:spPr>
        <p:txBody>
          <a:bodyPr lIns="25902" tIns="25902" rIns="25902" bIns="25902"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sp>
        <p:nvSpPr>
          <p:cNvPr id="107" name="Freeform 41">
            <a:extLst>
              <a:ext uri="{FF2B5EF4-FFF2-40B4-BE49-F238E27FC236}">
                <a16:creationId xmlns:a16="http://schemas.microsoft.com/office/drawing/2014/main" id="{64BB53F5-F71A-7CEA-3BA7-7DEE5484B35A}"/>
              </a:ext>
            </a:extLst>
          </p:cNvPr>
          <p:cNvSpPr/>
          <p:nvPr/>
        </p:nvSpPr>
        <p:spPr>
          <a:xfrm>
            <a:off x="3531766" y="3273043"/>
            <a:ext cx="1507621" cy="728357"/>
          </a:xfrm>
          <a:custGeom>
            <a:avLst/>
            <a:gdLst/>
            <a:ahLst/>
            <a:cxnLst/>
            <a:rect l="l" t="t" r="r" b="b"/>
            <a:pathLst>
              <a:path w="729064" h="352223">
                <a:moveTo>
                  <a:pt x="68469" y="0"/>
                </a:moveTo>
                <a:lnTo>
                  <a:pt x="660594" y="0"/>
                </a:lnTo>
                <a:cubicBezTo>
                  <a:pt x="698409" y="0"/>
                  <a:pt x="729064" y="30655"/>
                  <a:pt x="729064" y="68469"/>
                </a:cubicBezTo>
                <a:lnTo>
                  <a:pt x="729064" y="283754"/>
                </a:lnTo>
                <a:cubicBezTo>
                  <a:pt x="729064" y="301913"/>
                  <a:pt x="721850" y="319329"/>
                  <a:pt x="709009" y="332169"/>
                </a:cubicBezTo>
                <a:cubicBezTo>
                  <a:pt x="696169" y="345010"/>
                  <a:pt x="678754" y="352223"/>
                  <a:pt x="660594" y="352223"/>
                </a:cubicBezTo>
                <a:lnTo>
                  <a:pt x="68469" y="352223"/>
                </a:lnTo>
                <a:cubicBezTo>
                  <a:pt x="50310" y="352223"/>
                  <a:pt x="32895" y="345010"/>
                  <a:pt x="20054" y="332169"/>
                </a:cubicBezTo>
                <a:cubicBezTo>
                  <a:pt x="7214" y="319329"/>
                  <a:pt x="0" y="301913"/>
                  <a:pt x="0" y="283754"/>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38B6FF"/>
            </a:solidFill>
          </a:ln>
        </p:spPr>
        <p:txBody>
          <a:bodyPr anchor="ctr" anchorCtr="0"/>
          <a:lstStyle/>
          <a:p>
            <a:pPr algn="ctr"/>
            <a:r>
              <a:rPr lang="en-US" altLang="zh-CN" sz="1667" b="1">
                <a:latin typeface="Segoe UI" panose="020B0502040204020203" pitchFamily="34" charset="0"/>
                <a:cs typeface="Segoe UI" panose="020B0502040204020203" pitchFamily="34" charset="0"/>
              </a:rPr>
              <a:t>User-side</a:t>
            </a:r>
          </a:p>
        </p:txBody>
      </p:sp>
      <p:sp>
        <p:nvSpPr>
          <p:cNvPr id="109" name="Freeform 44">
            <a:extLst>
              <a:ext uri="{FF2B5EF4-FFF2-40B4-BE49-F238E27FC236}">
                <a16:creationId xmlns:a16="http://schemas.microsoft.com/office/drawing/2014/main" id="{770FD321-5B55-0937-EF57-8C4267B07970}"/>
              </a:ext>
            </a:extLst>
          </p:cNvPr>
          <p:cNvSpPr/>
          <p:nvPr/>
        </p:nvSpPr>
        <p:spPr>
          <a:xfrm>
            <a:off x="3542468" y="4628920"/>
            <a:ext cx="1507621" cy="707113"/>
          </a:xfrm>
          <a:custGeom>
            <a:avLst/>
            <a:gdLst/>
            <a:ahLst/>
            <a:cxnLst/>
            <a:rect l="l" t="t" r="r" b="b"/>
            <a:pathLst>
              <a:path w="729064" h="341950">
                <a:moveTo>
                  <a:pt x="68469" y="0"/>
                </a:moveTo>
                <a:lnTo>
                  <a:pt x="660594" y="0"/>
                </a:lnTo>
                <a:cubicBezTo>
                  <a:pt x="698409" y="0"/>
                  <a:pt x="729064" y="30655"/>
                  <a:pt x="729064" y="68469"/>
                </a:cubicBezTo>
                <a:lnTo>
                  <a:pt x="729064" y="273480"/>
                </a:lnTo>
                <a:cubicBezTo>
                  <a:pt x="729064" y="291640"/>
                  <a:pt x="721850" y="309055"/>
                  <a:pt x="709009" y="321896"/>
                </a:cubicBezTo>
                <a:cubicBezTo>
                  <a:pt x="696169" y="334736"/>
                  <a:pt x="678754" y="341950"/>
                  <a:pt x="660594" y="341950"/>
                </a:cubicBezTo>
                <a:lnTo>
                  <a:pt x="68469" y="341950"/>
                </a:lnTo>
                <a:cubicBezTo>
                  <a:pt x="50310" y="341950"/>
                  <a:pt x="32895" y="334736"/>
                  <a:pt x="20054" y="321896"/>
                </a:cubicBezTo>
                <a:cubicBezTo>
                  <a:pt x="7214" y="309055"/>
                  <a:pt x="0" y="291640"/>
                  <a:pt x="0" y="273480"/>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737373"/>
            </a:solidFill>
          </a:ln>
        </p:spPr>
        <p:txBody>
          <a:bodyPr lIns="91440" tIns="45720" rIns="91440" bIns="45720" anchor="ctr" anchorCtr="1"/>
          <a:lstStyle/>
          <a:p>
            <a:pPr algn="ctr"/>
            <a:r>
              <a:rPr lang="en-US" altLang="zh-CN" sz="1650" b="1">
                <a:latin typeface="Segoe UI" panose="020B0502040204020203" pitchFamily="34" charset="0"/>
                <a:cs typeface="Segoe UI" panose="020B0502040204020203" pitchFamily="34" charset="0"/>
              </a:rPr>
              <a:t>Admin-side</a:t>
            </a:r>
            <a:endParaRPr lang="zh-CN" altLang="en-US" sz="1650" b="1">
              <a:latin typeface="Segoe UI" panose="020B0502040204020203" pitchFamily="34" charset="0"/>
              <a:cs typeface="Segoe UI" panose="020B0502040204020203" pitchFamily="34" charset="0"/>
            </a:endParaRPr>
          </a:p>
        </p:txBody>
      </p:sp>
      <p:sp>
        <p:nvSpPr>
          <p:cNvPr id="111" name="Freeform 47">
            <a:extLst>
              <a:ext uri="{FF2B5EF4-FFF2-40B4-BE49-F238E27FC236}">
                <a16:creationId xmlns:a16="http://schemas.microsoft.com/office/drawing/2014/main" id="{CA35DE6E-67F8-E147-A587-D9583ABD3440}"/>
              </a:ext>
            </a:extLst>
          </p:cNvPr>
          <p:cNvSpPr/>
          <p:nvPr/>
        </p:nvSpPr>
        <p:spPr>
          <a:xfrm>
            <a:off x="6120377" y="3032728"/>
            <a:ext cx="2576745" cy="1209661"/>
          </a:xfrm>
          <a:custGeom>
            <a:avLst/>
            <a:gdLst/>
            <a:ahLst/>
            <a:cxnLst/>
            <a:rect l="l" t="t" r="r" b="b"/>
            <a:pathLst>
              <a:path w="1234827" h="584975">
                <a:moveTo>
                  <a:pt x="40425" y="0"/>
                </a:moveTo>
                <a:lnTo>
                  <a:pt x="1194402" y="0"/>
                </a:lnTo>
                <a:cubicBezTo>
                  <a:pt x="1205123" y="0"/>
                  <a:pt x="1215405" y="4259"/>
                  <a:pt x="1222987" y="11840"/>
                </a:cubicBezTo>
                <a:cubicBezTo>
                  <a:pt x="1230568" y="19422"/>
                  <a:pt x="1234827" y="29704"/>
                  <a:pt x="1234827" y="40425"/>
                </a:cubicBezTo>
                <a:lnTo>
                  <a:pt x="1234827" y="544549"/>
                </a:lnTo>
                <a:cubicBezTo>
                  <a:pt x="1234827" y="566876"/>
                  <a:pt x="1216728" y="584975"/>
                  <a:pt x="1194402" y="584975"/>
                </a:cubicBezTo>
                <a:lnTo>
                  <a:pt x="40425" y="584975"/>
                </a:lnTo>
                <a:cubicBezTo>
                  <a:pt x="29704" y="584975"/>
                  <a:pt x="19422" y="580716"/>
                  <a:pt x="11840" y="573134"/>
                </a:cubicBezTo>
                <a:cubicBezTo>
                  <a:pt x="4259" y="565553"/>
                  <a:pt x="0" y="555271"/>
                  <a:pt x="0" y="544549"/>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38B6FF"/>
            </a:solidFill>
          </a:ln>
        </p:spPr>
        <p:txBody>
          <a:bodyPr anchor="ctr" anchorCtr="0"/>
          <a:lstStyle/>
          <a:p>
            <a:pPr algn="ctr">
              <a:lnSpc>
                <a:spcPts val="2166"/>
              </a:lnSpc>
            </a:pPr>
            <a:endParaRPr lang="zh-CN" altLang="en-US" sz="800">
              <a:latin typeface="Segoe UI" panose="020B0502040204020203" pitchFamily="34" charset="0"/>
              <a:cs typeface="Segoe UI" panose="020B0502040204020203" pitchFamily="34" charset="0"/>
            </a:endParaRPr>
          </a:p>
        </p:txBody>
      </p:sp>
      <p:sp>
        <p:nvSpPr>
          <p:cNvPr id="113" name="Freeform 50">
            <a:extLst>
              <a:ext uri="{FF2B5EF4-FFF2-40B4-BE49-F238E27FC236}">
                <a16:creationId xmlns:a16="http://schemas.microsoft.com/office/drawing/2014/main" id="{BD61F396-D79B-F665-41D7-7D9C7687DB0B}"/>
              </a:ext>
            </a:extLst>
          </p:cNvPr>
          <p:cNvSpPr/>
          <p:nvPr/>
        </p:nvSpPr>
        <p:spPr>
          <a:xfrm>
            <a:off x="6134740" y="4373313"/>
            <a:ext cx="2553481" cy="1275168"/>
          </a:xfrm>
          <a:custGeom>
            <a:avLst/>
            <a:gdLst/>
            <a:ahLst/>
            <a:cxnLst/>
            <a:rect l="l" t="t" r="r" b="b"/>
            <a:pathLst>
              <a:path w="1234827" h="616653">
                <a:moveTo>
                  <a:pt x="40425" y="0"/>
                </a:moveTo>
                <a:lnTo>
                  <a:pt x="1194402" y="0"/>
                </a:lnTo>
                <a:cubicBezTo>
                  <a:pt x="1205123" y="0"/>
                  <a:pt x="1215405" y="4259"/>
                  <a:pt x="1222987" y="11840"/>
                </a:cubicBezTo>
                <a:cubicBezTo>
                  <a:pt x="1230568" y="19422"/>
                  <a:pt x="1234827" y="29704"/>
                  <a:pt x="1234827" y="40425"/>
                </a:cubicBezTo>
                <a:lnTo>
                  <a:pt x="1234827" y="576228"/>
                </a:lnTo>
                <a:cubicBezTo>
                  <a:pt x="1234827" y="598554"/>
                  <a:pt x="1216728" y="616653"/>
                  <a:pt x="1194402" y="616653"/>
                </a:cubicBezTo>
                <a:lnTo>
                  <a:pt x="40425" y="616653"/>
                </a:lnTo>
                <a:cubicBezTo>
                  <a:pt x="29704" y="616653"/>
                  <a:pt x="19422" y="612394"/>
                  <a:pt x="11840" y="604813"/>
                </a:cubicBezTo>
                <a:cubicBezTo>
                  <a:pt x="4259" y="597231"/>
                  <a:pt x="0" y="586949"/>
                  <a:pt x="0" y="576228"/>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737373"/>
            </a:solidFill>
          </a:ln>
        </p:spPr>
        <p:txBody>
          <a:bodyPr anchor="ctr" anchorCtr="0"/>
          <a:lstStyle/>
          <a:p>
            <a:pPr algn="ctr">
              <a:lnSpc>
                <a:spcPts val="2166"/>
              </a:lnSpc>
            </a:pPr>
            <a:endParaRPr lang="en-US" altLang="zh-CN" sz="1333" spc="27">
              <a:solidFill>
                <a:srgbClr val="212423"/>
              </a:solidFill>
              <a:latin typeface="Segoe UI" panose="020B0502040204020203" pitchFamily="34" charset="0"/>
              <a:cs typeface="Segoe UI" panose="020B0502040204020203" pitchFamily="34" charset="0"/>
            </a:endParaRPr>
          </a:p>
        </p:txBody>
      </p:sp>
      <p:sp>
        <p:nvSpPr>
          <p:cNvPr id="115" name="文本框 43">
            <a:extLst>
              <a:ext uri="{FF2B5EF4-FFF2-40B4-BE49-F238E27FC236}">
                <a16:creationId xmlns:a16="http://schemas.microsoft.com/office/drawing/2014/main" id="{AB9CCFE4-AD1E-C8A3-9CC0-F87C48C7996D}"/>
              </a:ext>
            </a:extLst>
          </p:cNvPr>
          <p:cNvSpPr txBox="1"/>
          <p:nvPr/>
        </p:nvSpPr>
        <p:spPr>
          <a:xfrm>
            <a:off x="6128234" y="3132294"/>
            <a:ext cx="2559987" cy="358688"/>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User API</a:t>
            </a:r>
            <a:endParaRPr lang="zh-CN" altLang="en-US" sz="800">
              <a:latin typeface="Segoe UI" panose="020B0502040204020203" pitchFamily="34" charset="0"/>
              <a:cs typeface="Segoe UI" panose="020B0502040204020203" pitchFamily="34" charset="0"/>
            </a:endParaRPr>
          </a:p>
        </p:txBody>
      </p:sp>
      <p:sp>
        <p:nvSpPr>
          <p:cNvPr id="117" name="文本框 44">
            <a:extLst>
              <a:ext uri="{FF2B5EF4-FFF2-40B4-BE49-F238E27FC236}">
                <a16:creationId xmlns:a16="http://schemas.microsoft.com/office/drawing/2014/main" id="{78F3236A-9217-BD69-BAA8-8B517971D24C}"/>
              </a:ext>
            </a:extLst>
          </p:cNvPr>
          <p:cNvSpPr txBox="1"/>
          <p:nvPr/>
        </p:nvSpPr>
        <p:spPr>
          <a:xfrm>
            <a:off x="6134740" y="4508844"/>
            <a:ext cx="2553481" cy="352532"/>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Admin API</a:t>
            </a:r>
          </a:p>
        </p:txBody>
      </p:sp>
      <p:sp>
        <p:nvSpPr>
          <p:cNvPr id="119" name="文本框 47">
            <a:extLst>
              <a:ext uri="{FF2B5EF4-FFF2-40B4-BE49-F238E27FC236}">
                <a16:creationId xmlns:a16="http://schemas.microsoft.com/office/drawing/2014/main" id="{567E7DA1-5190-D7F7-255E-CEC967DF1A99}"/>
              </a:ext>
            </a:extLst>
          </p:cNvPr>
          <p:cNvSpPr txBox="1"/>
          <p:nvPr/>
        </p:nvSpPr>
        <p:spPr>
          <a:xfrm>
            <a:off x="6117370" y="3399262"/>
            <a:ext cx="2559987" cy="735651"/>
          </a:xfrm>
          <a:prstGeom prst="rect">
            <a:avLst/>
          </a:prstGeom>
          <a:noFill/>
        </p:spPr>
        <p:txBody>
          <a:bodyPr wrap="square" rtlCol="0">
            <a:spAutoFit/>
          </a:bodyPr>
          <a:lstStyle/>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fetch clinic information</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search service</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send register email</a:t>
            </a:r>
            <a:endParaRPr lang="zh-CN" altLang="en-US" sz="800">
              <a:latin typeface="Segoe UI" panose="020B0502040204020203" pitchFamily="34" charset="0"/>
              <a:cs typeface="Segoe UI" panose="020B0502040204020203" pitchFamily="34" charset="0"/>
            </a:endParaRPr>
          </a:p>
        </p:txBody>
      </p:sp>
      <p:sp>
        <p:nvSpPr>
          <p:cNvPr id="121" name="文本框 49">
            <a:extLst>
              <a:ext uri="{FF2B5EF4-FFF2-40B4-BE49-F238E27FC236}">
                <a16:creationId xmlns:a16="http://schemas.microsoft.com/office/drawing/2014/main" id="{E9E6070E-1E5C-263F-41FD-979B123DA01A}"/>
              </a:ext>
            </a:extLst>
          </p:cNvPr>
          <p:cNvSpPr txBox="1"/>
          <p:nvPr/>
        </p:nvSpPr>
        <p:spPr>
          <a:xfrm>
            <a:off x="6134739" y="4824230"/>
            <a:ext cx="2559987" cy="730777"/>
          </a:xfrm>
          <a:prstGeom prst="rect">
            <a:avLst/>
          </a:prstGeom>
          <a:noFill/>
        </p:spPr>
        <p:txBody>
          <a:bodyPr wrap="square" lIns="91440" tIns="45720" rIns="91440" bIns="45720" rtlCol="0" anchor="t">
            <a:spAutoFit/>
          </a:bodyPr>
          <a:lstStyle/>
          <a:p>
            <a:pPr marL="287655" lvl="1" indent="-143510">
              <a:lnSpc>
                <a:spcPts val="1733"/>
              </a:lnSpc>
              <a:buFont typeface="Arial"/>
              <a:buChar char="•"/>
            </a:pPr>
            <a:r>
              <a:rPr lang="en-US" altLang="zh-CN" sz="1300" spc="27" dirty="0">
                <a:solidFill>
                  <a:srgbClr val="212423"/>
                </a:solidFill>
                <a:latin typeface="Segoe UI"/>
                <a:cs typeface="Segoe UI"/>
              </a:rPr>
              <a:t>add/ delete/ edit content</a:t>
            </a:r>
            <a:endParaRPr lang="en-US" sz="1300" dirty="0">
              <a:latin typeface="Segoe UI"/>
              <a:cs typeface="Segoe UI"/>
            </a:endParaRPr>
          </a:p>
          <a:p>
            <a:pPr marL="287655" lvl="1" indent="-143510">
              <a:lnSpc>
                <a:spcPts val="1733"/>
              </a:lnSpc>
              <a:buFont typeface="Arial"/>
              <a:buChar char="•"/>
            </a:pPr>
            <a:r>
              <a:rPr lang="en-US" altLang="zh-CN" sz="1300" spc="27" dirty="0">
                <a:solidFill>
                  <a:srgbClr val="212423"/>
                </a:solidFill>
                <a:latin typeface="Segoe UI"/>
                <a:cs typeface="Segoe UI"/>
              </a:rPr>
              <a:t>manage images</a:t>
            </a:r>
          </a:p>
          <a:p>
            <a:pPr marL="287655" lvl="1" indent="-143510">
              <a:lnSpc>
                <a:spcPts val="1733"/>
              </a:lnSpc>
              <a:buFont typeface="Arial"/>
              <a:buChar char="•"/>
            </a:pPr>
            <a:r>
              <a:rPr lang="en-US" altLang="zh-CN" sz="1300" spc="27" dirty="0">
                <a:solidFill>
                  <a:srgbClr val="212423"/>
                </a:solidFill>
                <a:latin typeface="Segoe UI"/>
                <a:cs typeface="Segoe UI"/>
              </a:rPr>
              <a:t>manage display order</a:t>
            </a:r>
            <a:endParaRPr lang="en-US" altLang="zh-CN" sz="1300" spc="27" dirty="0">
              <a:solidFill>
                <a:srgbClr val="212423"/>
              </a:solidFill>
              <a:latin typeface="Segoe UI" panose="020B0502040204020203" pitchFamily="34" charset="0"/>
              <a:cs typeface="Segoe UI" panose="020B0502040204020203" pitchFamily="34" charset="0"/>
            </a:endParaRPr>
          </a:p>
        </p:txBody>
      </p:sp>
      <p:cxnSp>
        <p:nvCxnSpPr>
          <p:cNvPr id="3" name="Straight Arrow Connector 2">
            <a:extLst>
              <a:ext uri="{FF2B5EF4-FFF2-40B4-BE49-F238E27FC236}">
                <a16:creationId xmlns:a16="http://schemas.microsoft.com/office/drawing/2014/main" id="{AA7C5F65-EA4E-25B8-F78C-1906950B8130}"/>
              </a:ext>
            </a:extLst>
          </p:cNvPr>
          <p:cNvCxnSpPr>
            <a:cxnSpLocks/>
          </p:cNvCxnSpPr>
          <p:nvPr/>
        </p:nvCxnSpPr>
        <p:spPr>
          <a:xfrm flipH="1" flipV="1">
            <a:off x="5073295" y="3663490"/>
            <a:ext cx="1033405"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3321DB17-7B93-85CD-0583-B6EC0587B6CF}"/>
              </a:ext>
            </a:extLst>
          </p:cNvPr>
          <p:cNvCxnSpPr>
            <a:cxnSpLocks/>
          </p:cNvCxnSpPr>
          <p:nvPr/>
        </p:nvCxnSpPr>
        <p:spPr>
          <a:xfrm flipH="1" flipV="1">
            <a:off x="5086182"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EFFED6AE-3EEE-42AE-EA86-DF3947A5D7D9}"/>
              </a:ext>
            </a:extLst>
          </p:cNvPr>
          <p:cNvCxnSpPr>
            <a:cxnSpLocks/>
          </p:cNvCxnSpPr>
          <p:nvPr/>
        </p:nvCxnSpPr>
        <p:spPr>
          <a:xfrm flipV="1">
            <a:off x="8713405" y="3727860"/>
            <a:ext cx="1013519" cy="6303"/>
          </a:xfrm>
          <a:prstGeom prst="straightConnector1">
            <a:avLst/>
          </a:prstGeom>
          <a:ln w="28575">
            <a:solidFill>
              <a:schemeClr val="accent2">
                <a:lumMod val="50000"/>
              </a:schemeClr>
            </a:solidFill>
            <a:headEnd type="arrow"/>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40DAEE0-1C49-C7AC-6410-9B894A63E97B}"/>
              </a:ext>
            </a:extLst>
          </p:cNvPr>
          <p:cNvCxnSpPr>
            <a:cxnSpLocks/>
          </p:cNvCxnSpPr>
          <p:nvPr/>
        </p:nvCxnSpPr>
        <p:spPr>
          <a:xfrm flipH="1" flipV="1">
            <a:off x="8709823"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14" name="TextBox 34">
            <a:extLst>
              <a:ext uri="{FF2B5EF4-FFF2-40B4-BE49-F238E27FC236}">
                <a16:creationId xmlns:a16="http://schemas.microsoft.com/office/drawing/2014/main" id="{F4318BBD-9DDA-AA28-F826-836B7B35DA64}"/>
              </a:ext>
            </a:extLst>
          </p:cNvPr>
          <p:cNvSpPr txBox="1"/>
          <p:nvPr/>
        </p:nvSpPr>
        <p:spPr>
          <a:xfrm>
            <a:off x="2455833" y="2892152"/>
            <a:ext cx="927312" cy="246734"/>
          </a:xfrm>
          <a:prstGeom prst="rect">
            <a:avLst/>
          </a:prstGeom>
        </p:spPr>
        <p:txBody>
          <a:bodyPr wrap="square" lIns="0" tIns="0" rIns="0" bIns="0" rtlCol="0" anchor="t">
            <a:spAutoFit/>
          </a:bodyPr>
          <a:lstStyle/>
          <a:p>
            <a:pPr algn="ctr">
              <a:lnSpc>
                <a:spcPts val="2146"/>
              </a:lnSpc>
            </a:pPr>
            <a:r>
              <a:rPr lang="en-US" sz="1533" b="1">
                <a:solidFill>
                  <a:srgbClr val="000000"/>
                </a:solidFill>
                <a:latin typeface="Segoe UI" panose="020B0502040204020203" pitchFamily="34" charset="0"/>
                <a:cs typeface="Segoe UI" panose="020B0502040204020203" pitchFamily="34" charset="0"/>
              </a:rPr>
              <a:t>Frontend</a:t>
            </a:r>
          </a:p>
        </p:txBody>
      </p:sp>
      <p:sp>
        <p:nvSpPr>
          <p:cNvPr id="10" name="사각형: 둥근 모서리 37">
            <a:extLst>
              <a:ext uri="{FF2B5EF4-FFF2-40B4-BE49-F238E27FC236}">
                <a16:creationId xmlns:a16="http://schemas.microsoft.com/office/drawing/2014/main" id="{EE796527-1617-973A-7662-A8529A33F22E}"/>
              </a:ext>
            </a:extLst>
          </p:cNvPr>
          <p:cNvSpPr/>
          <p:nvPr/>
        </p:nvSpPr>
        <p:spPr>
          <a:xfrm>
            <a:off x="800100" y="646546"/>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Technical details on implementation</a:t>
            </a:r>
            <a:endParaRPr lang="ko-KR" altLang="en-US" sz="2800">
              <a:solidFill>
                <a:schemeClr val="tx1"/>
              </a:solidFill>
              <a:latin typeface="Segoe UI" panose="020B0502040204020203" pitchFamily="34" charset="0"/>
              <a:cs typeface="Segoe UI" panose="020B0502040204020203" pitchFamily="34" charset="0"/>
            </a:endParaRPr>
          </a:p>
        </p:txBody>
      </p:sp>
      <p:sp>
        <p:nvSpPr>
          <p:cNvPr id="11" name="이등변 삼각형 38">
            <a:extLst>
              <a:ext uri="{FF2B5EF4-FFF2-40B4-BE49-F238E27FC236}">
                <a16:creationId xmlns:a16="http://schemas.microsoft.com/office/drawing/2014/main" id="{8F8BE21D-7EB8-6238-F155-ED59E8EF5A15}"/>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928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7">
            <a:extLst>
              <a:ext uri="{FF2B5EF4-FFF2-40B4-BE49-F238E27FC236}">
                <a16:creationId xmlns:a16="http://schemas.microsoft.com/office/drawing/2014/main" id="{38871DDB-51A1-9704-8261-5F588D9E3DDF}"/>
              </a:ext>
            </a:extLst>
          </p:cNvPr>
          <p:cNvSpPr/>
          <p:nvPr/>
        </p:nvSpPr>
        <p:spPr>
          <a:xfrm>
            <a:off x="2881134" y="510007"/>
            <a:ext cx="4299753" cy="1256495"/>
          </a:xfrm>
          <a:custGeom>
            <a:avLst/>
            <a:gdLst/>
            <a:ahLst/>
            <a:cxnLst/>
            <a:rect l="l" t="t" r="r" b="b"/>
            <a:pathLst>
              <a:path w="2718651" h="794458">
                <a:moveTo>
                  <a:pt x="36011" y="0"/>
                </a:moveTo>
                <a:lnTo>
                  <a:pt x="2682640" y="0"/>
                </a:lnTo>
                <a:cubicBezTo>
                  <a:pt x="2702528" y="0"/>
                  <a:pt x="2718651" y="16123"/>
                  <a:pt x="2718651" y="36011"/>
                </a:cubicBezTo>
                <a:lnTo>
                  <a:pt x="2718651" y="758447"/>
                </a:lnTo>
                <a:cubicBezTo>
                  <a:pt x="2718651" y="778335"/>
                  <a:pt x="2702528" y="794458"/>
                  <a:pt x="2682640" y="794458"/>
                </a:cubicBezTo>
                <a:lnTo>
                  <a:pt x="36011" y="794458"/>
                </a:lnTo>
                <a:cubicBezTo>
                  <a:pt x="16123" y="794458"/>
                  <a:pt x="0" y="778335"/>
                  <a:pt x="0" y="758447"/>
                </a:cubicBezTo>
                <a:lnTo>
                  <a:pt x="0" y="36011"/>
                </a:lnTo>
                <a:cubicBezTo>
                  <a:pt x="0" y="16123"/>
                  <a:pt x="16123" y="0"/>
                  <a:pt x="36011"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28" name="Freeform 13">
            <a:extLst>
              <a:ext uri="{FF2B5EF4-FFF2-40B4-BE49-F238E27FC236}">
                <a16:creationId xmlns:a16="http://schemas.microsoft.com/office/drawing/2014/main" id="{0AC4C6F9-2204-2E9A-0F93-29EA5388EB09}"/>
              </a:ext>
            </a:extLst>
          </p:cNvPr>
          <p:cNvSpPr/>
          <p:nvPr/>
        </p:nvSpPr>
        <p:spPr>
          <a:xfrm>
            <a:off x="9735903" y="3204394"/>
            <a:ext cx="1737165" cy="2508171"/>
          </a:xfrm>
          <a:custGeom>
            <a:avLst/>
            <a:gdLst/>
            <a:ahLst/>
            <a:cxnLst/>
            <a:rect l="l" t="t" r="r" b="b"/>
            <a:pathLst>
              <a:path w="840068" h="1212916">
                <a:moveTo>
                  <a:pt x="89133" y="0"/>
                </a:moveTo>
                <a:lnTo>
                  <a:pt x="750935" y="0"/>
                </a:lnTo>
                <a:cubicBezTo>
                  <a:pt x="800162" y="0"/>
                  <a:pt x="840068" y="39906"/>
                  <a:pt x="840068" y="89133"/>
                </a:cubicBezTo>
                <a:lnTo>
                  <a:pt x="840068" y="1123783"/>
                </a:lnTo>
                <a:cubicBezTo>
                  <a:pt x="840068" y="1173010"/>
                  <a:pt x="800162" y="1212916"/>
                  <a:pt x="750935" y="1212916"/>
                </a:cubicBezTo>
                <a:lnTo>
                  <a:pt x="89133" y="1212916"/>
                </a:lnTo>
                <a:cubicBezTo>
                  <a:pt x="39906" y="1212916"/>
                  <a:pt x="0" y="1173010"/>
                  <a:pt x="0" y="1123783"/>
                </a:cubicBezTo>
                <a:lnTo>
                  <a:pt x="0" y="89133"/>
                </a:lnTo>
                <a:cubicBezTo>
                  <a:pt x="0" y="39906"/>
                  <a:pt x="39906" y="0"/>
                  <a:pt x="89133"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20" name="Freeform 9">
            <a:extLst>
              <a:ext uri="{FF2B5EF4-FFF2-40B4-BE49-F238E27FC236}">
                <a16:creationId xmlns:a16="http://schemas.microsoft.com/office/drawing/2014/main" id="{27950CE9-0E94-7A93-5717-AA00C27DD5B1}"/>
              </a:ext>
            </a:extLst>
          </p:cNvPr>
          <p:cNvSpPr/>
          <p:nvPr/>
        </p:nvSpPr>
        <p:spPr>
          <a:xfrm>
            <a:off x="5712135" y="2376283"/>
            <a:ext cx="3343087" cy="3638147"/>
          </a:xfrm>
          <a:custGeom>
            <a:avLst/>
            <a:gdLst/>
            <a:ahLst/>
            <a:cxnLst/>
            <a:rect l="l" t="t" r="r" b="b"/>
            <a:pathLst>
              <a:path w="1616669" h="1759356">
                <a:moveTo>
                  <a:pt x="78737" y="0"/>
                </a:moveTo>
                <a:lnTo>
                  <a:pt x="1537931" y="0"/>
                </a:lnTo>
                <a:cubicBezTo>
                  <a:pt x="1581417" y="0"/>
                  <a:pt x="1616669" y="35252"/>
                  <a:pt x="1616669" y="78737"/>
                </a:cubicBezTo>
                <a:lnTo>
                  <a:pt x="1616669" y="1680618"/>
                </a:lnTo>
                <a:cubicBezTo>
                  <a:pt x="1616669" y="1701501"/>
                  <a:pt x="1608373" y="1721528"/>
                  <a:pt x="1593607" y="1736294"/>
                </a:cubicBezTo>
                <a:cubicBezTo>
                  <a:pt x="1578841" y="1751060"/>
                  <a:pt x="1558814" y="1759356"/>
                  <a:pt x="1537931" y="1759356"/>
                </a:cubicBezTo>
                <a:lnTo>
                  <a:pt x="78737" y="1759356"/>
                </a:lnTo>
                <a:cubicBezTo>
                  <a:pt x="35252" y="1759356"/>
                  <a:pt x="0" y="1724104"/>
                  <a:pt x="0" y="1680618"/>
                </a:cubicBezTo>
                <a:lnTo>
                  <a:pt x="0" y="78737"/>
                </a:lnTo>
                <a:cubicBezTo>
                  <a:pt x="0" y="35252"/>
                  <a:pt x="35252" y="0"/>
                  <a:pt x="78737"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0" name="Freeform 6">
            <a:extLst>
              <a:ext uri="{FF2B5EF4-FFF2-40B4-BE49-F238E27FC236}">
                <a16:creationId xmlns:a16="http://schemas.microsoft.com/office/drawing/2014/main" id="{CD48EFC8-06C1-9834-D11A-046CB8EF8352}"/>
              </a:ext>
            </a:extLst>
          </p:cNvPr>
          <p:cNvSpPr/>
          <p:nvPr/>
        </p:nvSpPr>
        <p:spPr>
          <a:xfrm>
            <a:off x="2289519" y="2768605"/>
            <a:ext cx="3009866" cy="2892576"/>
          </a:xfrm>
          <a:custGeom>
            <a:avLst/>
            <a:gdLst/>
            <a:ahLst/>
            <a:cxnLst/>
            <a:rect l="l" t="t" r="r" b="b"/>
            <a:pathLst>
              <a:path w="1455528" h="1398808">
                <a:moveTo>
                  <a:pt x="87454" y="0"/>
                </a:moveTo>
                <a:lnTo>
                  <a:pt x="1368074" y="0"/>
                </a:lnTo>
                <a:cubicBezTo>
                  <a:pt x="1391268" y="0"/>
                  <a:pt x="1413512" y="9214"/>
                  <a:pt x="1429913" y="25615"/>
                </a:cubicBezTo>
                <a:cubicBezTo>
                  <a:pt x="1446314" y="42016"/>
                  <a:pt x="1455528" y="64260"/>
                  <a:pt x="1455528" y="87454"/>
                </a:cubicBezTo>
                <a:lnTo>
                  <a:pt x="1455528" y="1311354"/>
                </a:lnTo>
                <a:cubicBezTo>
                  <a:pt x="1455528" y="1359654"/>
                  <a:pt x="1416373" y="1398808"/>
                  <a:pt x="1368074" y="1398808"/>
                </a:cubicBezTo>
                <a:lnTo>
                  <a:pt x="87454" y="1398808"/>
                </a:lnTo>
                <a:cubicBezTo>
                  <a:pt x="64260" y="1398808"/>
                  <a:pt x="42016" y="1389594"/>
                  <a:pt x="25615" y="1373194"/>
                </a:cubicBezTo>
                <a:cubicBezTo>
                  <a:pt x="9214" y="1356793"/>
                  <a:pt x="0" y="1334548"/>
                  <a:pt x="0" y="1311354"/>
                </a:cubicBezTo>
                <a:lnTo>
                  <a:pt x="0" y="87454"/>
                </a:lnTo>
                <a:cubicBezTo>
                  <a:pt x="0" y="64260"/>
                  <a:pt x="9214" y="42016"/>
                  <a:pt x="25615" y="25615"/>
                </a:cubicBezTo>
                <a:cubicBezTo>
                  <a:pt x="42016" y="9214"/>
                  <a:pt x="64260" y="0"/>
                  <a:pt x="87454"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2" name="TextBox 7">
            <a:extLst>
              <a:ext uri="{FF2B5EF4-FFF2-40B4-BE49-F238E27FC236}">
                <a16:creationId xmlns:a16="http://schemas.microsoft.com/office/drawing/2014/main" id="{CE784316-55E9-4BA2-385D-30EC98E44BE3}"/>
              </a:ext>
            </a:extLst>
          </p:cNvPr>
          <p:cNvSpPr txBox="1"/>
          <p:nvPr/>
        </p:nvSpPr>
        <p:spPr>
          <a:xfrm>
            <a:off x="2289519" y="2256493"/>
            <a:ext cx="1680778" cy="2192890"/>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sp>
        <p:nvSpPr>
          <p:cNvPr id="16" name="TextBox 10">
            <a:extLst>
              <a:ext uri="{FF2B5EF4-FFF2-40B4-BE49-F238E27FC236}">
                <a16:creationId xmlns:a16="http://schemas.microsoft.com/office/drawing/2014/main" id="{2520BCDE-C50E-2B2C-1231-B43B4E9403A5}"/>
              </a:ext>
            </a:extLst>
          </p:cNvPr>
          <p:cNvSpPr txBox="1"/>
          <p:nvPr/>
        </p:nvSpPr>
        <p:spPr>
          <a:xfrm>
            <a:off x="5712135" y="1864171"/>
            <a:ext cx="1680778" cy="2192889"/>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pic>
        <p:nvPicPr>
          <p:cNvPr id="19" name="Picture 11">
            <a:extLst>
              <a:ext uri="{FF2B5EF4-FFF2-40B4-BE49-F238E27FC236}">
                <a16:creationId xmlns:a16="http://schemas.microsoft.com/office/drawing/2014/main" id="{A6362A41-B544-5C2D-008A-BBA754715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041206">
            <a:off x="2103504" y="4625700"/>
            <a:ext cx="575463" cy="1087646"/>
          </a:xfrm>
          <a:prstGeom prst="rect">
            <a:avLst/>
          </a:prstGeom>
        </p:spPr>
      </p:pic>
      <p:grpSp>
        <p:nvGrpSpPr>
          <p:cNvPr id="27" name="Group 15">
            <a:extLst>
              <a:ext uri="{FF2B5EF4-FFF2-40B4-BE49-F238E27FC236}">
                <a16:creationId xmlns:a16="http://schemas.microsoft.com/office/drawing/2014/main" id="{43DA5D3C-BF15-EC91-F15D-17F089388682}"/>
              </a:ext>
            </a:extLst>
          </p:cNvPr>
          <p:cNvGrpSpPr/>
          <p:nvPr/>
        </p:nvGrpSpPr>
        <p:grpSpPr>
          <a:xfrm>
            <a:off x="9954919" y="3237462"/>
            <a:ext cx="1680778" cy="2192890"/>
            <a:chOff x="0" y="-247650"/>
            <a:chExt cx="812800" cy="1060450"/>
          </a:xfrm>
        </p:grpSpPr>
        <p:sp>
          <p:nvSpPr>
            <p:cNvPr id="25" name="Freeform 16">
              <a:extLst>
                <a:ext uri="{FF2B5EF4-FFF2-40B4-BE49-F238E27FC236}">
                  <a16:creationId xmlns:a16="http://schemas.microsoft.com/office/drawing/2014/main" id="{58D59624-EAC6-12B2-6196-2BE627F33E07}"/>
                </a:ext>
              </a:extLst>
            </p:cNvPr>
            <p:cNvSpPr/>
            <p:nvPr/>
          </p:nvSpPr>
          <p:spPr>
            <a:xfrm>
              <a:off x="0" y="0"/>
              <a:ext cx="659172" cy="319063"/>
            </a:xfrm>
            <a:custGeom>
              <a:avLst/>
              <a:gdLst/>
              <a:ahLst/>
              <a:cxnLst/>
              <a:rect l="l" t="t" r="r" b="b"/>
              <a:pathLst>
                <a:path w="659172" h="319063">
                  <a:moveTo>
                    <a:pt x="37864" y="0"/>
                  </a:moveTo>
                  <a:lnTo>
                    <a:pt x="621308" y="0"/>
                  </a:lnTo>
                  <a:cubicBezTo>
                    <a:pt x="631350" y="0"/>
                    <a:pt x="640981" y="3989"/>
                    <a:pt x="648082" y="11090"/>
                  </a:cubicBezTo>
                  <a:cubicBezTo>
                    <a:pt x="655183" y="18191"/>
                    <a:pt x="659172" y="27822"/>
                    <a:pt x="659172" y="37864"/>
                  </a:cubicBezTo>
                  <a:lnTo>
                    <a:pt x="659172" y="281199"/>
                  </a:lnTo>
                  <a:cubicBezTo>
                    <a:pt x="659172" y="291241"/>
                    <a:pt x="655183" y="300872"/>
                    <a:pt x="648082" y="307973"/>
                  </a:cubicBezTo>
                  <a:cubicBezTo>
                    <a:pt x="640981" y="315074"/>
                    <a:pt x="631350" y="319063"/>
                    <a:pt x="621308" y="319063"/>
                  </a:cubicBezTo>
                  <a:lnTo>
                    <a:pt x="37864" y="319063"/>
                  </a:lnTo>
                  <a:cubicBezTo>
                    <a:pt x="27822" y="319063"/>
                    <a:pt x="18191" y="315074"/>
                    <a:pt x="11090" y="307973"/>
                  </a:cubicBezTo>
                  <a:cubicBezTo>
                    <a:pt x="3989" y="300872"/>
                    <a:pt x="0" y="291241"/>
                    <a:pt x="0" y="281199"/>
                  </a:cubicBezTo>
                  <a:lnTo>
                    <a:pt x="0" y="37864"/>
                  </a:lnTo>
                  <a:cubicBezTo>
                    <a:pt x="0" y="27822"/>
                    <a:pt x="3989" y="18191"/>
                    <a:pt x="11090" y="11090"/>
                  </a:cubicBezTo>
                  <a:cubicBezTo>
                    <a:pt x="18191" y="3989"/>
                    <a:pt x="27822" y="0"/>
                    <a:pt x="37864" y="0"/>
                  </a:cubicBezTo>
                  <a:close/>
                </a:path>
              </a:pathLst>
            </a:custGeom>
            <a:solidFill>
              <a:srgbClr val="F4F3F3"/>
            </a:solidFill>
            <a:ln w="28575">
              <a:solidFill>
                <a:srgbClr val="949494"/>
              </a:solidFill>
            </a:ln>
          </p:spPr>
        </p:sp>
        <p:sp>
          <p:nvSpPr>
            <p:cNvPr id="26" name="TextBox 17">
              <a:extLst>
                <a:ext uri="{FF2B5EF4-FFF2-40B4-BE49-F238E27FC236}">
                  <a16:creationId xmlns:a16="http://schemas.microsoft.com/office/drawing/2014/main" id="{06892E56-5558-6378-5EE2-15C3248D1E22}"/>
                </a:ext>
              </a:extLst>
            </p:cNvPr>
            <p:cNvSpPr txBox="1"/>
            <p:nvPr/>
          </p:nvSpPr>
          <p:spPr>
            <a:xfrm>
              <a:off x="0" y="-247650"/>
              <a:ext cx="812800" cy="1060450"/>
            </a:xfrm>
            <a:prstGeom prst="rect">
              <a:avLst/>
            </a:prstGeom>
          </p:spPr>
          <p:txBody>
            <a:bodyPr lIns="27667" tIns="27667" rIns="27667" bIns="276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29" name="Picture 18" descr="Logo&#10;&#10;Description automatically generated">
            <a:extLst>
              <a:ext uri="{FF2B5EF4-FFF2-40B4-BE49-F238E27FC236}">
                <a16:creationId xmlns:a16="http://schemas.microsoft.com/office/drawing/2014/main" id="{4FDECC59-7C97-8325-BB64-2B26313B9121}"/>
              </a:ext>
            </a:extLst>
          </p:cNvPr>
          <p:cNvPicPr>
            <a:picLocks noChangeAspect="1"/>
          </p:cNvPicPr>
          <p:nvPr/>
        </p:nvPicPr>
        <p:blipFill>
          <a:blip r:embed="rId5"/>
          <a:srcRect/>
          <a:stretch>
            <a:fillRect/>
          </a:stretch>
        </p:blipFill>
        <p:spPr>
          <a:xfrm>
            <a:off x="10130056" y="3807713"/>
            <a:ext cx="1050099" cy="543509"/>
          </a:xfrm>
          <a:prstGeom prst="rect">
            <a:avLst/>
          </a:prstGeom>
        </p:spPr>
      </p:pic>
      <p:grpSp>
        <p:nvGrpSpPr>
          <p:cNvPr id="33" name="Group 19">
            <a:extLst>
              <a:ext uri="{FF2B5EF4-FFF2-40B4-BE49-F238E27FC236}">
                <a16:creationId xmlns:a16="http://schemas.microsoft.com/office/drawing/2014/main" id="{69826697-4054-360F-EB38-50D2469F9E85}"/>
              </a:ext>
            </a:extLst>
          </p:cNvPr>
          <p:cNvGrpSpPr/>
          <p:nvPr/>
        </p:nvGrpSpPr>
        <p:grpSpPr>
          <a:xfrm>
            <a:off x="10139430" y="4170142"/>
            <a:ext cx="1449909" cy="1891680"/>
            <a:chOff x="0" y="-247650"/>
            <a:chExt cx="812800" cy="1060450"/>
          </a:xfrm>
        </p:grpSpPr>
        <p:sp>
          <p:nvSpPr>
            <p:cNvPr id="31" name="Freeform 20">
              <a:extLst>
                <a:ext uri="{FF2B5EF4-FFF2-40B4-BE49-F238E27FC236}">
                  <a16:creationId xmlns:a16="http://schemas.microsoft.com/office/drawing/2014/main" id="{5370B7E0-B88B-1FDB-D83E-54858FB614D5}"/>
                </a:ext>
              </a:extLst>
            </p:cNvPr>
            <p:cNvSpPr/>
            <p:nvPr/>
          </p:nvSpPr>
          <p:spPr>
            <a:xfrm>
              <a:off x="0" y="0"/>
              <a:ext cx="557262" cy="495171"/>
            </a:xfrm>
            <a:custGeom>
              <a:avLst/>
              <a:gdLst/>
              <a:ahLst/>
              <a:cxnLst/>
              <a:rect l="l" t="t" r="r" b="b"/>
              <a:pathLst>
                <a:path w="557262" h="495171">
                  <a:moveTo>
                    <a:pt x="77881" y="0"/>
                  </a:moveTo>
                  <a:lnTo>
                    <a:pt x="479381" y="0"/>
                  </a:lnTo>
                  <a:cubicBezTo>
                    <a:pt x="500036" y="0"/>
                    <a:pt x="519846" y="8205"/>
                    <a:pt x="534451" y="22811"/>
                  </a:cubicBezTo>
                  <a:cubicBezTo>
                    <a:pt x="549057" y="37416"/>
                    <a:pt x="557262" y="57226"/>
                    <a:pt x="557262" y="77881"/>
                  </a:cubicBezTo>
                  <a:lnTo>
                    <a:pt x="557262" y="417290"/>
                  </a:lnTo>
                  <a:cubicBezTo>
                    <a:pt x="557262" y="460302"/>
                    <a:pt x="522393" y="495171"/>
                    <a:pt x="479381" y="495171"/>
                  </a:cubicBezTo>
                  <a:lnTo>
                    <a:pt x="77881" y="495171"/>
                  </a:lnTo>
                  <a:cubicBezTo>
                    <a:pt x="34869" y="495171"/>
                    <a:pt x="0" y="460302"/>
                    <a:pt x="0" y="417290"/>
                  </a:cubicBezTo>
                  <a:lnTo>
                    <a:pt x="0" y="77881"/>
                  </a:lnTo>
                  <a:cubicBezTo>
                    <a:pt x="0" y="34869"/>
                    <a:pt x="34869" y="0"/>
                    <a:pt x="77881" y="0"/>
                  </a:cubicBezTo>
                  <a:close/>
                </a:path>
              </a:pathLst>
            </a:custGeom>
            <a:solidFill>
              <a:srgbClr val="F4F3F3"/>
            </a:solidFill>
            <a:ln w="28575">
              <a:solidFill>
                <a:srgbClr val="949494"/>
              </a:solidFill>
            </a:ln>
          </p:spPr>
        </p:sp>
        <p:sp>
          <p:nvSpPr>
            <p:cNvPr id="32" name="TextBox 21">
              <a:extLst>
                <a:ext uri="{FF2B5EF4-FFF2-40B4-BE49-F238E27FC236}">
                  <a16:creationId xmlns:a16="http://schemas.microsoft.com/office/drawing/2014/main" id="{C087400F-75AC-192A-9834-CB4AFDEDD10D}"/>
                </a:ext>
              </a:extLst>
            </p:cNvPr>
            <p:cNvSpPr txBox="1"/>
            <p:nvPr/>
          </p:nvSpPr>
          <p:spPr>
            <a:xfrm>
              <a:off x="0" y="-247650"/>
              <a:ext cx="812800" cy="1060450"/>
            </a:xfrm>
            <a:prstGeom prst="rect">
              <a:avLst/>
            </a:prstGeom>
          </p:spPr>
          <p:txBody>
            <a:bodyPr lIns="23867" tIns="23867" rIns="23867" bIns="2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35" name="Picture 22" descr="A picture containing text&#10;&#10;Description automatically generated">
            <a:extLst>
              <a:ext uri="{FF2B5EF4-FFF2-40B4-BE49-F238E27FC236}">
                <a16:creationId xmlns:a16="http://schemas.microsoft.com/office/drawing/2014/main" id="{5A71F2B9-D3FE-2191-20EA-9154AFE904C6}"/>
              </a:ext>
            </a:extLst>
          </p:cNvPr>
          <p:cNvPicPr>
            <a:picLocks noChangeAspect="1"/>
          </p:cNvPicPr>
          <p:nvPr/>
        </p:nvPicPr>
        <p:blipFill>
          <a:blip r:embed="rId6"/>
          <a:srcRect/>
          <a:stretch>
            <a:fillRect/>
          </a:stretch>
        </p:blipFill>
        <p:spPr>
          <a:xfrm>
            <a:off x="10147134" y="4699278"/>
            <a:ext cx="944769" cy="708577"/>
          </a:xfrm>
          <a:prstGeom prst="rect">
            <a:avLst/>
          </a:prstGeom>
        </p:spPr>
      </p:pic>
      <p:pic>
        <p:nvPicPr>
          <p:cNvPr id="43" name="Picture 26" descr="A picture containing diagram&#10;&#10;Description automatically generated">
            <a:extLst>
              <a:ext uri="{FF2B5EF4-FFF2-40B4-BE49-F238E27FC236}">
                <a16:creationId xmlns:a16="http://schemas.microsoft.com/office/drawing/2014/main" id="{447B6885-CB48-ABA5-D2DC-4CA1736A7753}"/>
              </a:ext>
            </a:extLst>
          </p:cNvPr>
          <p:cNvPicPr>
            <a:picLocks noChangeAspect="1"/>
          </p:cNvPicPr>
          <p:nvPr/>
        </p:nvPicPr>
        <p:blipFill>
          <a:blip r:embed="rId7"/>
          <a:srcRect/>
          <a:stretch>
            <a:fillRect/>
          </a:stretch>
        </p:blipFill>
        <p:spPr>
          <a:xfrm>
            <a:off x="618488" y="2644929"/>
            <a:ext cx="1364745" cy="1137515"/>
          </a:xfrm>
          <a:prstGeom prst="rect">
            <a:avLst/>
          </a:prstGeom>
        </p:spPr>
      </p:pic>
      <p:grpSp>
        <p:nvGrpSpPr>
          <p:cNvPr id="47" name="Group 27">
            <a:extLst>
              <a:ext uri="{FF2B5EF4-FFF2-40B4-BE49-F238E27FC236}">
                <a16:creationId xmlns:a16="http://schemas.microsoft.com/office/drawing/2014/main" id="{9AA0C675-8517-7395-40C1-5F1EA6FB4345}"/>
              </a:ext>
            </a:extLst>
          </p:cNvPr>
          <p:cNvGrpSpPr/>
          <p:nvPr/>
        </p:nvGrpSpPr>
        <p:grpSpPr>
          <a:xfrm>
            <a:off x="2440988" y="3690915"/>
            <a:ext cx="911684" cy="362623"/>
            <a:chOff x="0" y="0"/>
            <a:chExt cx="1823367" cy="725245"/>
          </a:xfrm>
        </p:grpSpPr>
        <p:pic>
          <p:nvPicPr>
            <p:cNvPr id="45" name="Picture 28">
              <a:extLst>
                <a:ext uri="{FF2B5EF4-FFF2-40B4-BE49-F238E27FC236}">
                  <a16:creationId xmlns:a16="http://schemas.microsoft.com/office/drawing/2014/main" id="{C2BDE821-A5BB-D74A-110D-CC1248EB3574}"/>
                </a:ext>
              </a:extLst>
            </p:cNvPr>
            <p:cNvPicPr>
              <a:picLocks noChangeAspect="1"/>
            </p:cNvPicPr>
            <p:nvPr/>
          </p:nvPicPr>
          <p:blipFill>
            <a:blip r:embed="rId8"/>
            <a:srcRect l="18206" r="18206"/>
            <a:stretch>
              <a:fillRect/>
            </a:stretch>
          </p:blipFill>
          <p:spPr>
            <a:xfrm>
              <a:off x="1476923" y="0"/>
              <a:ext cx="346444" cy="725245"/>
            </a:xfrm>
            <a:prstGeom prst="rect">
              <a:avLst/>
            </a:prstGeom>
          </p:spPr>
        </p:pic>
        <p:pic>
          <p:nvPicPr>
            <p:cNvPr id="46" name="Picture 29">
              <a:extLst>
                <a:ext uri="{FF2B5EF4-FFF2-40B4-BE49-F238E27FC236}">
                  <a16:creationId xmlns:a16="http://schemas.microsoft.com/office/drawing/2014/main" id="{02152C2E-8537-212F-3F6F-56D48EC4DD1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97041"/>
              <a:ext cx="1037829" cy="621400"/>
            </a:xfrm>
            <a:prstGeom prst="rect">
              <a:avLst/>
            </a:prstGeom>
          </p:spPr>
        </p:pic>
      </p:grpSp>
      <p:pic>
        <p:nvPicPr>
          <p:cNvPr id="51" name="Picture 31">
            <a:extLst>
              <a:ext uri="{FF2B5EF4-FFF2-40B4-BE49-F238E27FC236}">
                <a16:creationId xmlns:a16="http://schemas.microsoft.com/office/drawing/2014/main" id="{741A6CA8-C216-5A5A-7C1C-132025E1158A}"/>
              </a:ext>
            </a:extLst>
          </p:cNvPr>
          <p:cNvPicPr>
            <a:picLocks noChangeAspect="1"/>
          </p:cNvPicPr>
          <p:nvPr/>
        </p:nvPicPr>
        <p:blipFill>
          <a:blip r:embed="rId11"/>
          <a:srcRect/>
          <a:stretch>
            <a:fillRect/>
          </a:stretch>
        </p:blipFill>
        <p:spPr>
          <a:xfrm>
            <a:off x="941338" y="4910340"/>
            <a:ext cx="765873" cy="765873"/>
          </a:xfrm>
          <a:prstGeom prst="rect">
            <a:avLst/>
          </a:prstGeom>
        </p:spPr>
      </p:pic>
      <p:pic>
        <p:nvPicPr>
          <p:cNvPr id="53" name="Picture 33">
            <a:extLst>
              <a:ext uri="{FF2B5EF4-FFF2-40B4-BE49-F238E27FC236}">
                <a16:creationId xmlns:a16="http://schemas.microsoft.com/office/drawing/2014/main" id="{4F664D10-ADAE-A571-AB45-DCAAA72DBE44}"/>
              </a:ext>
            </a:extLst>
          </p:cNvPr>
          <p:cNvPicPr>
            <a:picLocks noChangeAspect="1"/>
          </p:cNvPicPr>
          <p:nvPr/>
        </p:nvPicPr>
        <p:blipFill>
          <a:blip r:embed="rId12"/>
          <a:srcRect/>
          <a:stretch>
            <a:fillRect/>
          </a:stretch>
        </p:blipFill>
        <p:spPr>
          <a:xfrm>
            <a:off x="3357965" y="2941027"/>
            <a:ext cx="669952" cy="197078"/>
          </a:xfrm>
          <a:prstGeom prst="rect">
            <a:avLst/>
          </a:prstGeom>
        </p:spPr>
      </p:pic>
      <p:grpSp>
        <p:nvGrpSpPr>
          <p:cNvPr id="61" name="Group 36">
            <a:extLst>
              <a:ext uri="{FF2B5EF4-FFF2-40B4-BE49-F238E27FC236}">
                <a16:creationId xmlns:a16="http://schemas.microsoft.com/office/drawing/2014/main" id="{DD56CADA-4522-8BEA-9517-30C9E7936B83}"/>
              </a:ext>
            </a:extLst>
          </p:cNvPr>
          <p:cNvGrpSpPr/>
          <p:nvPr/>
        </p:nvGrpSpPr>
        <p:grpSpPr>
          <a:xfrm>
            <a:off x="5990601" y="2477386"/>
            <a:ext cx="1509744" cy="468022"/>
            <a:chOff x="0" y="0"/>
            <a:chExt cx="3019487" cy="936043"/>
          </a:xfrm>
        </p:grpSpPr>
        <p:pic>
          <p:nvPicPr>
            <p:cNvPr id="59" name="Picture 37">
              <a:extLst>
                <a:ext uri="{FF2B5EF4-FFF2-40B4-BE49-F238E27FC236}">
                  <a16:creationId xmlns:a16="http://schemas.microsoft.com/office/drawing/2014/main" id="{631C6533-8251-B407-A05F-C21D396A912F}"/>
                </a:ext>
              </a:extLst>
            </p:cNvPr>
            <p:cNvPicPr>
              <a:picLocks noChangeAspect="1"/>
            </p:cNvPicPr>
            <p:nvPr/>
          </p:nvPicPr>
          <p:blipFill>
            <a:blip r:embed="rId13"/>
            <a:srcRect/>
            <a:stretch>
              <a:fillRect/>
            </a:stretch>
          </p:blipFill>
          <p:spPr>
            <a:xfrm>
              <a:off x="1771429" y="0"/>
              <a:ext cx="1248058" cy="936043"/>
            </a:xfrm>
            <a:prstGeom prst="rect">
              <a:avLst/>
            </a:prstGeom>
          </p:spPr>
        </p:pic>
        <p:sp>
          <p:nvSpPr>
            <p:cNvPr id="60" name="TextBox 38">
              <a:extLst>
                <a:ext uri="{FF2B5EF4-FFF2-40B4-BE49-F238E27FC236}">
                  <a16:creationId xmlns:a16="http://schemas.microsoft.com/office/drawing/2014/main" id="{846CFBDF-F6F9-AAF4-D3BA-5B700312DDA2}"/>
                </a:ext>
              </a:extLst>
            </p:cNvPr>
            <p:cNvSpPr txBox="1"/>
            <p:nvPr/>
          </p:nvSpPr>
          <p:spPr>
            <a:xfrm>
              <a:off x="0" y="173594"/>
              <a:ext cx="1623379" cy="493467"/>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Backend</a:t>
              </a:r>
            </a:p>
          </p:txBody>
        </p:sp>
      </p:grpSp>
      <p:pic>
        <p:nvPicPr>
          <p:cNvPr id="63" name="Picture 39" descr="A picture containing text&#10;&#10;Description automatically generated">
            <a:extLst>
              <a:ext uri="{FF2B5EF4-FFF2-40B4-BE49-F238E27FC236}">
                <a16:creationId xmlns:a16="http://schemas.microsoft.com/office/drawing/2014/main" id="{B293ECCE-EF6A-281D-9934-597519C48A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5324668">
            <a:off x="2113857" y="2848456"/>
            <a:ext cx="575463" cy="1087646"/>
          </a:xfrm>
          <a:prstGeom prst="rect">
            <a:avLst/>
          </a:prstGeom>
        </p:spPr>
      </p:pic>
      <p:grpSp>
        <p:nvGrpSpPr>
          <p:cNvPr id="69" name="Group 52">
            <a:extLst>
              <a:ext uri="{FF2B5EF4-FFF2-40B4-BE49-F238E27FC236}">
                <a16:creationId xmlns:a16="http://schemas.microsoft.com/office/drawing/2014/main" id="{BC72F971-BDFA-EEC1-D788-87AF164B703B}"/>
              </a:ext>
            </a:extLst>
          </p:cNvPr>
          <p:cNvGrpSpPr/>
          <p:nvPr/>
        </p:nvGrpSpPr>
        <p:grpSpPr>
          <a:xfrm>
            <a:off x="2572016" y="4144781"/>
            <a:ext cx="618237" cy="645984"/>
            <a:chOff x="0" y="0"/>
            <a:chExt cx="1236472" cy="1291967"/>
          </a:xfrm>
        </p:grpSpPr>
        <p:pic>
          <p:nvPicPr>
            <p:cNvPr id="65" name="Picture 53">
              <a:extLst>
                <a:ext uri="{FF2B5EF4-FFF2-40B4-BE49-F238E27FC236}">
                  <a16:creationId xmlns:a16="http://schemas.microsoft.com/office/drawing/2014/main" id="{4A760463-DD62-988D-E726-E477624505A3}"/>
                </a:ext>
              </a:extLst>
            </p:cNvPr>
            <p:cNvPicPr>
              <a:picLocks noChangeAspect="1"/>
            </p:cNvPicPr>
            <p:nvPr/>
          </p:nvPicPr>
          <p:blipFill>
            <a:blip r:embed="rId14"/>
            <a:srcRect/>
            <a:stretch>
              <a:fillRect/>
            </a:stretch>
          </p:blipFill>
          <p:spPr>
            <a:xfrm>
              <a:off x="0" y="0"/>
              <a:ext cx="592672" cy="592672"/>
            </a:xfrm>
            <a:prstGeom prst="rect">
              <a:avLst/>
            </a:prstGeom>
          </p:spPr>
        </p:pic>
        <p:pic>
          <p:nvPicPr>
            <p:cNvPr id="66" name="Picture 54">
              <a:extLst>
                <a:ext uri="{FF2B5EF4-FFF2-40B4-BE49-F238E27FC236}">
                  <a16:creationId xmlns:a16="http://schemas.microsoft.com/office/drawing/2014/main" id="{D715925F-690E-5F53-A86D-327E011D449D}"/>
                </a:ext>
              </a:extLst>
            </p:cNvPr>
            <p:cNvPicPr>
              <a:picLocks noChangeAspect="1"/>
            </p:cNvPicPr>
            <p:nvPr/>
          </p:nvPicPr>
          <p:blipFill>
            <a:blip r:embed="rId15"/>
            <a:srcRect/>
            <a:stretch>
              <a:fillRect/>
            </a:stretch>
          </p:blipFill>
          <p:spPr>
            <a:xfrm>
              <a:off x="673508" y="729002"/>
              <a:ext cx="533257" cy="533257"/>
            </a:xfrm>
            <a:prstGeom prst="rect">
              <a:avLst/>
            </a:prstGeom>
          </p:spPr>
        </p:pic>
        <p:pic>
          <p:nvPicPr>
            <p:cNvPr id="67" name="Picture 55">
              <a:extLst>
                <a:ext uri="{FF2B5EF4-FFF2-40B4-BE49-F238E27FC236}">
                  <a16:creationId xmlns:a16="http://schemas.microsoft.com/office/drawing/2014/main" id="{936346BC-EE74-92E6-CEA7-3FC3483A78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699295"/>
              <a:ext cx="592672" cy="592672"/>
            </a:xfrm>
            <a:prstGeom prst="rect">
              <a:avLst/>
            </a:prstGeom>
          </p:spPr>
        </p:pic>
        <p:pic>
          <p:nvPicPr>
            <p:cNvPr id="68" name="Picture 56">
              <a:extLst>
                <a:ext uri="{FF2B5EF4-FFF2-40B4-BE49-F238E27FC236}">
                  <a16:creationId xmlns:a16="http://schemas.microsoft.com/office/drawing/2014/main" id="{6153F288-AC8C-4D40-091F-DA1CFD459E08}"/>
                </a:ext>
              </a:extLst>
            </p:cNvPr>
            <p:cNvPicPr>
              <a:picLocks noChangeAspect="1"/>
            </p:cNvPicPr>
            <p:nvPr/>
          </p:nvPicPr>
          <p:blipFill>
            <a:blip r:embed="rId18"/>
            <a:srcRect/>
            <a:stretch>
              <a:fillRect/>
            </a:stretch>
          </p:blipFill>
          <p:spPr>
            <a:xfrm>
              <a:off x="643800" y="0"/>
              <a:ext cx="592672" cy="615823"/>
            </a:xfrm>
            <a:prstGeom prst="rect">
              <a:avLst/>
            </a:prstGeom>
          </p:spPr>
        </p:pic>
      </p:grpSp>
      <p:grpSp>
        <p:nvGrpSpPr>
          <p:cNvPr id="73" name="Group 57">
            <a:extLst>
              <a:ext uri="{FF2B5EF4-FFF2-40B4-BE49-F238E27FC236}">
                <a16:creationId xmlns:a16="http://schemas.microsoft.com/office/drawing/2014/main" id="{D341CD20-F1ED-3F0D-C6C6-838013665461}"/>
              </a:ext>
            </a:extLst>
          </p:cNvPr>
          <p:cNvGrpSpPr/>
          <p:nvPr/>
        </p:nvGrpSpPr>
        <p:grpSpPr>
          <a:xfrm>
            <a:off x="4112465" y="2985933"/>
            <a:ext cx="988650" cy="113565"/>
            <a:chOff x="0" y="0"/>
            <a:chExt cx="1977299" cy="227130"/>
          </a:xfrm>
        </p:grpSpPr>
        <p:pic>
          <p:nvPicPr>
            <p:cNvPr id="71" name="Picture 58">
              <a:extLst>
                <a:ext uri="{FF2B5EF4-FFF2-40B4-BE49-F238E27FC236}">
                  <a16:creationId xmlns:a16="http://schemas.microsoft.com/office/drawing/2014/main" id="{980F698A-D003-5AA2-A705-302D93561DC7}"/>
                </a:ext>
              </a:extLst>
            </p:cNvPr>
            <p:cNvPicPr>
              <a:picLocks noChangeAspect="1"/>
            </p:cNvPicPr>
            <p:nvPr/>
          </p:nvPicPr>
          <p:blipFill>
            <a:blip r:embed="rId19"/>
            <a:srcRect l="28805" r="31418" b="38333"/>
            <a:stretch>
              <a:fillRect/>
            </a:stretch>
          </p:blipFill>
          <p:spPr>
            <a:xfrm>
              <a:off x="0" y="0"/>
              <a:ext cx="422604" cy="227130"/>
            </a:xfrm>
            <a:prstGeom prst="rect">
              <a:avLst/>
            </a:prstGeom>
          </p:spPr>
        </p:pic>
        <p:pic>
          <p:nvPicPr>
            <p:cNvPr id="72" name="Picture 59">
              <a:extLst>
                <a:ext uri="{FF2B5EF4-FFF2-40B4-BE49-F238E27FC236}">
                  <a16:creationId xmlns:a16="http://schemas.microsoft.com/office/drawing/2014/main" id="{3960AA77-6E95-E664-0015-D352336EA936}"/>
                </a:ext>
              </a:extLst>
            </p:cNvPr>
            <p:cNvPicPr>
              <a:picLocks noChangeAspect="1"/>
            </p:cNvPicPr>
            <p:nvPr/>
          </p:nvPicPr>
          <p:blipFill>
            <a:blip r:embed="rId19"/>
            <a:srcRect l="635" t="62458"/>
            <a:stretch>
              <a:fillRect/>
            </a:stretch>
          </p:blipFill>
          <p:spPr>
            <a:xfrm>
              <a:off x="472461" y="30032"/>
              <a:ext cx="1504838" cy="197098"/>
            </a:xfrm>
            <a:prstGeom prst="rect">
              <a:avLst/>
            </a:prstGeom>
          </p:spPr>
        </p:pic>
      </p:grpSp>
      <p:sp>
        <p:nvSpPr>
          <p:cNvPr id="75" name="TextBox 60">
            <a:extLst>
              <a:ext uri="{FF2B5EF4-FFF2-40B4-BE49-F238E27FC236}">
                <a16:creationId xmlns:a16="http://schemas.microsoft.com/office/drawing/2014/main" id="{C545E7C3-46A7-D0C7-EB7F-54DEB857B61A}"/>
              </a:ext>
            </a:extLst>
          </p:cNvPr>
          <p:cNvSpPr txBox="1"/>
          <p:nvPr/>
        </p:nvSpPr>
        <p:spPr>
          <a:xfrm>
            <a:off x="9991867" y="3309557"/>
            <a:ext cx="1225237"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Database</a:t>
            </a:r>
          </a:p>
        </p:txBody>
      </p:sp>
      <p:sp>
        <p:nvSpPr>
          <p:cNvPr id="77" name="TextBox 61">
            <a:extLst>
              <a:ext uri="{FF2B5EF4-FFF2-40B4-BE49-F238E27FC236}">
                <a16:creationId xmlns:a16="http://schemas.microsoft.com/office/drawing/2014/main" id="{AD3892B6-8B1B-D318-27D2-4DC6334DEE12}"/>
              </a:ext>
            </a:extLst>
          </p:cNvPr>
          <p:cNvSpPr txBox="1"/>
          <p:nvPr/>
        </p:nvSpPr>
        <p:spPr>
          <a:xfrm>
            <a:off x="5126677" y="3423434"/>
            <a:ext cx="895667" cy="175369"/>
          </a:xfrm>
          <a:prstGeom prst="rect">
            <a:avLst/>
          </a:prstGeom>
        </p:spPr>
        <p:txBody>
          <a:bodyPr lIns="0" tIns="0" rIns="0" bIns="0" rtlCol="0" anchor="t">
            <a:spAutoFit/>
          </a:bodyPr>
          <a:lstStyle/>
          <a:p>
            <a:pPr algn="ctr">
              <a:lnSpc>
                <a:spcPts val="1493"/>
              </a:lnSpc>
            </a:pPr>
            <a:r>
              <a:rPr lang="en-US" sz="1066">
                <a:solidFill>
                  <a:srgbClr val="000000"/>
                </a:solidFill>
                <a:latin typeface="Segoe UI" panose="020B0502040204020203" pitchFamily="34" charset="0"/>
                <a:cs typeface="Segoe UI" panose="020B0502040204020203" pitchFamily="34" charset="0"/>
              </a:rPr>
              <a:t>HTTP Request</a:t>
            </a:r>
          </a:p>
        </p:txBody>
      </p:sp>
      <p:sp>
        <p:nvSpPr>
          <p:cNvPr id="79" name="TextBox 62">
            <a:extLst>
              <a:ext uri="{FF2B5EF4-FFF2-40B4-BE49-F238E27FC236}">
                <a16:creationId xmlns:a16="http://schemas.microsoft.com/office/drawing/2014/main" id="{0C9A348E-9E33-9B18-ED24-4AC4F9614919}"/>
              </a:ext>
            </a:extLst>
          </p:cNvPr>
          <p:cNvSpPr txBox="1"/>
          <p:nvPr/>
        </p:nvSpPr>
        <p:spPr>
          <a:xfrm>
            <a:off x="5126677" y="4787362"/>
            <a:ext cx="895667" cy="175433"/>
          </a:xfrm>
          <a:prstGeom prst="rect">
            <a:avLst/>
          </a:prstGeom>
        </p:spPr>
        <p:txBody>
          <a:bodyPr lIns="0" tIns="0" rIns="0" bIns="0" rtlCol="0" anchor="t">
            <a:spAutoFit/>
          </a:bodyPr>
          <a:lstStyle/>
          <a:p>
            <a:pPr algn="ctr">
              <a:lnSpc>
                <a:spcPts val="1493"/>
              </a:lnSpc>
            </a:pPr>
            <a:r>
              <a:rPr lang="en-US" sz="1067">
                <a:solidFill>
                  <a:srgbClr val="000000"/>
                </a:solidFill>
                <a:latin typeface="Segoe UI" panose="020B0502040204020203" pitchFamily="34" charset="0"/>
                <a:cs typeface="Segoe UI" panose="020B0502040204020203" pitchFamily="34" charset="0"/>
              </a:rPr>
              <a:t>HTTP Request</a:t>
            </a:r>
          </a:p>
        </p:txBody>
      </p:sp>
      <p:sp>
        <p:nvSpPr>
          <p:cNvPr id="81" name="TextBox 63">
            <a:extLst>
              <a:ext uri="{FF2B5EF4-FFF2-40B4-BE49-F238E27FC236}">
                <a16:creationId xmlns:a16="http://schemas.microsoft.com/office/drawing/2014/main" id="{5AA57492-2640-EF2E-6F90-4FC53D0506F7}"/>
              </a:ext>
            </a:extLst>
          </p:cNvPr>
          <p:cNvSpPr txBox="1"/>
          <p:nvPr/>
        </p:nvSpPr>
        <p:spPr>
          <a:xfrm>
            <a:off x="737655" y="3695556"/>
            <a:ext cx="1126411"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Website User</a:t>
            </a:r>
          </a:p>
        </p:txBody>
      </p:sp>
      <p:sp>
        <p:nvSpPr>
          <p:cNvPr id="83" name="TextBox 64">
            <a:extLst>
              <a:ext uri="{FF2B5EF4-FFF2-40B4-BE49-F238E27FC236}">
                <a16:creationId xmlns:a16="http://schemas.microsoft.com/office/drawing/2014/main" id="{9DE505C7-6ABD-99D5-5A37-568DA810E52F}"/>
              </a:ext>
            </a:extLst>
          </p:cNvPr>
          <p:cNvSpPr txBox="1"/>
          <p:nvPr/>
        </p:nvSpPr>
        <p:spPr>
          <a:xfrm>
            <a:off x="811627" y="5745190"/>
            <a:ext cx="928687"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Clinic Staff</a:t>
            </a:r>
          </a:p>
        </p:txBody>
      </p:sp>
      <p:pic>
        <p:nvPicPr>
          <p:cNvPr id="91" name="Picture 69">
            <a:extLst>
              <a:ext uri="{FF2B5EF4-FFF2-40B4-BE49-F238E27FC236}">
                <a16:creationId xmlns:a16="http://schemas.microsoft.com/office/drawing/2014/main" id="{F0809A66-862D-6442-918A-2D738A4F729A}"/>
              </a:ext>
            </a:extLst>
          </p:cNvPr>
          <p:cNvPicPr>
            <a:picLocks noChangeAspect="1"/>
          </p:cNvPicPr>
          <p:nvPr/>
        </p:nvPicPr>
        <p:blipFill>
          <a:blip r:embed="rId20"/>
          <a:srcRect b="1858"/>
          <a:stretch>
            <a:fillRect/>
          </a:stretch>
        </p:blipFill>
        <p:spPr>
          <a:xfrm>
            <a:off x="3026804" y="1043807"/>
            <a:ext cx="914321" cy="201899"/>
          </a:xfrm>
          <a:prstGeom prst="rect">
            <a:avLst/>
          </a:prstGeom>
        </p:spPr>
      </p:pic>
      <p:pic>
        <p:nvPicPr>
          <p:cNvPr id="93" name="Picture 70">
            <a:extLst>
              <a:ext uri="{FF2B5EF4-FFF2-40B4-BE49-F238E27FC236}">
                <a16:creationId xmlns:a16="http://schemas.microsoft.com/office/drawing/2014/main" id="{CC04FD6F-9F87-47AD-E00A-8B696BCC84BC}"/>
              </a:ext>
            </a:extLst>
          </p:cNvPr>
          <p:cNvPicPr>
            <a:picLocks noChangeAspect="1"/>
          </p:cNvPicPr>
          <p:nvPr/>
        </p:nvPicPr>
        <p:blipFill>
          <a:blip r:embed="rId21"/>
          <a:srcRect/>
          <a:stretch>
            <a:fillRect/>
          </a:stretch>
        </p:blipFill>
        <p:spPr>
          <a:xfrm>
            <a:off x="4277988" y="985620"/>
            <a:ext cx="1061577" cy="260087"/>
          </a:xfrm>
          <a:prstGeom prst="rect">
            <a:avLst/>
          </a:prstGeom>
        </p:spPr>
      </p:pic>
      <p:pic>
        <p:nvPicPr>
          <p:cNvPr id="95" name="Picture 71">
            <a:extLst>
              <a:ext uri="{FF2B5EF4-FFF2-40B4-BE49-F238E27FC236}">
                <a16:creationId xmlns:a16="http://schemas.microsoft.com/office/drawing/2014/main" id="{6F7DFFC0-A278-7921-440E-D5F54C9D6E48}"/>
              </a:ext>
            </a:extLst>
          </p:cNvPr>
          <p:cNvPicPr>
            <a:picLocks noChangeAspect="1"/>
          </p:cNvPicPr>
          <p:nvPr/>
        </p:nvPicPr>
        <p:blipFill>
          <a:blip r:embed="rId22"/>
          <a:srcRect/>
          <a:stretch>
            <a:fillRect/>
          </a:stretch>
        </p:blipFill>
        <p:spPr>
          <a:xfrm>
            <a:off x="3001506" y="1369976"/>
            <a:ext cx="1083832" cy="252443"/>
          </a:xfrm>
          <a:prstGeom prst="rect">
            <a:avLst/>
          </a:prstGeom>
        </p:spPr>
      </p:pic>
      <p:pic>
        <p:nvPicPr>
          <p:cNvPr id="97" name="Picture 72">
            <a:extLst>
              <a:ext uri="{FF2B5EF4-FFF2-40B4-BE49-F238E27FC236}">
                <a16:creationId xmlns:a16="http://schemas.microsoft.com/office/drawing/2014/main" id="{B47D71A1-64AB-DDC8-2ADA-89814D6CBA1F}"/>
              </a:ext>
            </a:extLst>
          </p:cNvPr>
          <p:cNvPicPr>
            <a:picLocks noChangeAspect="1"/>
          </p:cNvPicPr>
          <p:nvPr/>
        </p:nvPicPr>
        <p:blipFill>
          <a:blip r:embed="rId23"/>
          <a:srcRect/>
          <a:stretch>
            <a:fillRect/>
          </a:stretch>
        </p:blipFill>
        <p:spPr>
          <a:xfrm>
            <a:off x="4192386" y="1312474"/>
            <a:ext cx="1350837" cy="402637"/>
          </a:xfrm>
          <a:prstGeom prst="rect">
            <a:avLst/>
          </a:prstGeom>
        </p:spPr>
      </p:pic>
      <p:pic>
        <p:nvPicPr>
          <p:cNvPr id="99" name="Picture 73">
            <a:extLst>
              <a:ext uri="{FF2B5EF4-FFF2-40B4-BE49-F238E27FC236}">
                <a16:creationId xmlns:a16="http://schemas.microsoft.com/office/drawing/2014/main" id="{6E5686F9-E440-04DC-D1FD-676F1F623C00}"/>
              </a:ext>
            </a:extLst>
          </p:cNvPr>
          <p:cNvPicPr>
            <a:picLocks noChangeAspect="1"/>
          </p:cNvPicPr>
          <p:nvPr/>
        </p:nvPicPr>
        <p:blipFill>
          <a:blip r:embed="rId24"/>
          <a:srcRect/>
          <a:stretch>
            <a:fillRect/>
          </a:stretch>
        </p:blipFill>
        <p:spPr>
          <a:xfrm>
            <a:off x="6444268" y="1025690"/>
            <a:ext cx="376009" cy="376009"/>
          </a:xfrm>
          <a:prstGeom prst="rect">
            <a:avLst/>
          </a:prstGeom>
        </p:spPr>
      </p:pic>
      <p:pic>
        <p:nvPicPr>
          <p:cNvPr id="101" name="Picture 74" descr="A picture containing graphical user interface&#10;&#10;Description automatically generated">
            <a:extLst>
              <a:ext uri="{FF2B5EF4-FFF2-40B4-BE49-F238E27FC236}">
                <a16:creationId xmlns:a16="http://schemas.microsoft.com/office/drawing/2014/main" id="{9DE4AF02-2F5A-B15B-080E-7121033E2F8F}"/>
              </a:ext>
            </a:extLst>
          </p:cNvPr>
          <p:cNvPicPr>
            <a:picLocks noChangeAspect="1"/>
          </p:cNvPicPr>
          <p:nvPr/>
        </p:nvPicPr>
        <p:blipFill>
          <a:blip r:embed="rId25"/>
          <a:srcRect/>
          <a:stretch>
            <a:fillRect/>
          </a:stretch>
        </p:blipFill>
        <p:spPr>
          <a:xfrm>
            <a:off x="5651173" y="1025691"/>
            <a:ext cx="602595" cy="542467"/>
          </a:xfrm>
          <a:prstGeom prst="rect">
            <a:avLst/>
          </a:prstGeom>
        </p:spPr>
      </p:pic>
      <p:sp>
        <p:nvSpPr>
          <p:cNvPr id="103" name="TextBox 75">
            <a:extLst>
              <a:ext uri="{FF2B5EF4-FFF2-40B4-BE49-F238E27FC236}">
                <a16:creationId xmlns:a16="http://schemas.microsoft.com/office/drawing/2014/main" id="{C0DD9E3A-4C49-0AC9-B423-C79DB512F994}"/>
              </a:ext>
            </a:extLst>
          </p:cNvPr>
          <p:cNvSpPr txBox="1"/>
          <p:nvPr/>
        </p:nvSpPr>
        <p:spPr>
          <a:xfrm>
            <a:off x="6365488" y="1398593"/>
            <a:ext cx="592877" cy="140167"/>
          </a:xfrm>
          <a:prstGeom prst="rect">
            <a:avLst/>
          </a:prstGeom>
        </p:spPr>
        <p:txBody>
          <a:bodyPr lIns="0" tIns="0" rIns="0" bIns="0" rtlCol="0" anchor="t">
            <a:spAutoFit/>
          </a:bodyPr>
          <a:lstStyle/>
          <a:p>
            <a:pPr algn="ctr">
              <a:lnSpc>
                <a:spcPts val="1187"/>
              </a:lnSpc>
              <a:spcBef>
                <a:spcPct val="0"/>
              </a:spcBef>
            </a:pPr>
            <a:r>
              <a:rPr lang="en-US" sz="848">
                <a:solidFill>
                  <a:srgbClr val="737373"/>
                </a:solidFill>
                <a:latin typeface="Segoe UI" panose="020B0502040204020203" pitchFamily="34" charset="0"/>
                <a:cs typeface="Segoe UI" panose="020B0502040204020203" pitchFamily="34" charset="0"/>
              </a:rPr>
              <a:t>Apple Maps</a:t>
            </a:r>
          </a:p>
        </p:txBody>
      </p:sp>
      <p:sp>
        <p:nvSpPr>
          <p:cNvPr id="105" name="TextBox 76">
            <a:extLst>
              <a:ext uri="{FF2B5EF4-FFF2-40B4-BE49-F238E27FC236}">
                <a16:creationId xmlns:a16="http://schemas.microsoft.com/office/drawing/2014/main" id="{7FD3858D-F808-6434-21F9-BF1A949464D3}"/>
              </a:ext>
            </a:extLst>
          </p:cNvPr>
          <p:cNvSpPr txBox="1"/>
          <p:nvPr/>
        </p:nvSpPr>
        <p:spPr>
          <a:xfrm>
            <a:off x="3026804" y="558074"/>
            <a:ext cx="2832264"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External Services Integration</a:t>
            </a:r>
          </a:p>
        </p:txBody>
      </p:sp>
      <p:sp>
        <p:nvSpPr>
          <p:cNvPr id="107" name="Freeform 41">
            <a:extLst>
              <a:ext uri="{FF2B5EF4-FFF2-40B4-BE49-F238E27FC236}">
                <a16:creationId xmlns:a16="http://schemas.microsoft.com/office/drawing/2014/main" id="{64BB53F5-F71A-7CEA-3BA7-7DEE5484B35A}"/>
              </a:ext>
            </a:extLst>
          </p:cNvPr>
          <p:cNvSpPr/>
          <p:nvPr/>
        </p:nvSpPr>
        <p:spPr>
          <a:xfrm>
            <a:off x="3531766" y="3273043"/>
            <a:ext cx="1507621" cy="728357"/>
          </a:xfrm>
          <a:custGeom>
            <a:avLst/>
            <a:gdLst/>
            <a:ahLst/>
            <a:cxnLst/>
            <a:rect l="l" t="t" r="r" b="b"/>
            <a:pathLst>
              <a:path w="729064" h="352223">
                <a:moveTo>
                  <a:pt x="68469" y="0"/>
                </a:moveTo>
                <a:lnTo>
                  <a:pt x="660594" y="0"/>
                </a:lnTo>
                <a:cubicBezTo>
                  <a:pt x="698409" y="0"/>
                  <a:pt x="729064" y="30655"/>
                  <a:pt x="729064" y="68469"/>
                </a:cubicBezTo>
                <a:lnTo>
                  <a:pt x="729064" y="283754"/>
                </a:lnTo>
                <a:cubicBezTo>
                  <a:pt x="729064" y="301913"/>
                  <a:pt x="721850" y="319329"/>
                  <a:pt x="709009" y="332169"/>
                </a:cubicBezTo>
                <a:cubicBezTo>
                  <a:pt x="696169" y="345010"/>
                  <a:pt x="678754" y="352223"/>
                  <a:pt x="660594" y="352223"/>
                </a:cubicBezTo>
                <a:lnTo>
                  <a:pt x="68469" y="352223"/>
                </a:lnTo>
                <a:cubicBezTo>
                  <a:pt x="50310" y="352223"/>
                  <a:pt x="32895" y="345010"/>
                  <a:pt x="20054" y="332169"/>
                </a:cubicBezTo>
                <a:cubicBezTo>
                  <a:pt x="7214" y="319329"/>
                  <a:pt x="0" y="301913"/>
                  <a:pt x="0" y="283754"/>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38B6FF"/>
            </a:solidFill>
          </a:ln>
        </p:spPr>
        <p:txBody>
          <a:bodyPr anchor="ctr" anchorCtr="0"/>
          <a:lstStyle/>
          <a:p>
            <a:pPr algn="ctr"/>
            <a:r>
              <a:rPr lang="en-US" altLang="zh-CN" sz="1667" b="1">
                <a:latin typeface="Segoe UI" panose="020B0502040204020203" pitchFamily="34" charset="0"/>
                <a:cs typeface="Segoe UI" panose="020B0502040204020203" pitchFamily="34" charset="0"/>
              </a:rPr>
              <a:t>User-side</a:t>
            </a:r>
          </a:p>
        </p:txBody>
      </p:sp>
      <p:sp>
        <p:nvSpPr>
          <p:cNvPr id="109" name="Freeform 44">
            <a:extLst>
              <a:ext uri="{FF2B5EF4-FFF2-40B4-BE49-F238E27FC236}">
                <a16:creationId xmlns:a16="http://schemas.microsoft.com/office/drawing/2014/main" id="{770FD321-5B55-0937-EF57-8C4267B07970}"/>
              </a:ext>
            </a:extLst>
          </p:cNvPr>
          <p:cNvSpPr/>
          <p:nvPr/>
        </p:nvSpPr>
        <p:spPr>
          <a:xfrm>
            <a:off x="3542468" y="4628920"/>
            <a:ext cx="1507621" cy="707113"/>
          </a:xfrm>
          <a:custGeom>
            <a:avLst/>
            <a:gdLst/>
            <a:ahLst/>
            <a:cxnLst/>
            <a:rect l="l" t="t" r="r" b="b"/>
            <a:pathLst>
              <a:path w="729064" h="341950">
                <a:moveTo>
                  <a:pt x="68469" y="0"/>
                </a:moveTo>
                <a:lnTo>
                  <a:pt x="660594" y="0"/>
                </a:lnTo>
                <a:cubicBezTo>
                  <a:pt x="698409" y="0"/>
                  <a:pt x="729064" y="30655"/>
                  <a:pt x="729064" y="68469"/>
                </a:cubicBezTo>
                <a:lnTo>
                  <a:pt x="729064" y="273480"/>
                </a:lnTo>
                <a:cubicBezTo>
                  <a:pt x="729064" y="291640"/>
                  <a:pt x="721850" y="309055"/>
                  <a:pt x="709009" y="321896"/>
                </a:cubicBezTo>
                <a:cubicBezTo>
                  <a:pt x="696169" y="334736"/>
                  <a:pt x="678754" y="341950"/>
                  <a:pt x="660594" y="341950"/>
                </a:cubicBezTo>
                <a:lnTo>
                  <a:pt x="68469" y="341950"/>
                </a:lnTo>
                <a:cubicBezTo>
                  <a:pt x="50310" y="341950"/>
                  <a:pt x="32895" y="334736"/>
                  <a:pt x="20054" y="321896"/>
                </a:cubicBezTo>
                <a:cubicBezTo>
                  <a:pt x="7214" y="309055"/>
                  <a:pt x="0" y="291640"/>
                  <a:pt x="0" y="273480"/>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737373"/>
            </a:solidFill>
          </a:ln>
        </p:spPr>
        <p:txBody>
          <a:bodyPr lIns="91440" tIns="45720" rIns="91440" bIns="45720" anchor="ctr" anchorCtr="1"/>
          <a:lstStyle/>
          <a:p>
            <a:pPr algn="ctr"/>
            <a:r>
              <a:rPr lang="en-US" altLang="zh-CN" sz="1650" b="1">
                <a:latin typeface="Segoe UI" panose="020B0502040204020203" pitchFamily="34" charset="0"/>
                <a:cs typeface="Segoe UI" panose="020B0502040204020203" pitchFamily="34" charset="0"/>
              </a:rPr>
              <a:t>Admin-side</a:t>
            </a:r>
            <a:endParaRPr lang="zh-CN" altLang="en-US" sz="1650" b="1">
              <a:latin typeface="Segoe UI" panose="020B0502040204020203" pitchFamily="34" charset="0"/>
              <a:cs typeface="Segoe UI" panose="020B0502040204020203" pitchFamily="34" charset="0"/>
            </a:endParaRPr>
          </a:p>
        </p:txBody>
      </p:sp>
      <p:sp>
        <p:nvSpPr>
          <p:cNvPr id="111" name="Freeform 47">
            <a:extLst>
              <a:ext uri="{FF2B5EF4-FFF2-40B4-BE49-F238E27FC236}">
                <a16:creationId xmlns:a16="http://schemas.microsoft.com/office/drawing/2014/main" id="{CA35DE6E-67F8-E147-A587-D9583ABD3440}"/>
              </a:ext>
            </a:extLst>
          </p:cNvPr>
          <p:cNvSpPr/>
          <p:nvPr/>
        </p:nvSpPr>
        <p:spPr>
          <a:xfrm>
            <a:off x="6120377" y="3032728"/>
            <a:ext cx="2576745" cy="1209661"/>
          </a:xfrm>
          <a:custGeom>
            <a:avLst/>
            <a:gdLst/>
            <a:ahLst/>
            <a:cxnLst/>
            <a:rect l="l" t="t" r="r" b="b"/>
            <a:pathLst>
              <a:path w="1234827" h="584975">
                <a:moveTo>
                  <a:pt x="40425" y="0"/>
                </a:moveTo>
                <a:lnTo>
                  <a:pt x="1194402" y="0"/>
                </a:lnTo>
                <a:cubicBezTo>
                  <a:pt x="1205123" y="0"/>
                  <a:pt x="1215405" y="4259"/>
                  <a:pt x="1222987" y="11840"/>
                </a:cubicBezTo>
                <a:cubicBezTo>
                  <a:pt x="1230568" y="19422"/>
                  <a:pt x="1234827" y="29704"/>
                  <a:pt x="1234827" y="40425"/>
                </a:cubicBezTo>
                <a:lnTo>
                  <a:pt x="1234827" y="544549"/>
                </a:lnTo>
                <a:cubicBezTo>
                  <a:pt x="1234827" y="566876"/>
                  <a:pt x="1216728" y="584975"/>
                  <a:pt x="1194402" y="584975"/>
                </a:cubicBezTo>
                <a:lnTo>
                  <a:pt x="40425" y="584975"/>
                </a:lnTo>
                <a:cubicBezTo>
                  <a:pt x="29704" y="584975"/>
                  <a:pt x="19422" y="580716"/>
                  <a:pt x="11840" y="573134"/>
                </a:cubicBezTo>
                <a:cubicBezTo>
                  <a:pt x="4259" y="565553"/>
                  <a:pt x="0" y="555271"/>
                  <a:pt x="0" y="544549"/>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38B6FF"/>
            </a:solidFill>
          </a:ln>
        </p:spPr>
        <p:txBody>
          <a:bodyPr anchor="ctr" anchorCtr="0"/>
          <a:lstStyle/>
          <a:p>
            <a:pPr algn="ctr">
              <a:lnSpc>
                <a:spcPts val="2166"/>
              </a:lnSpc>
            </a:pPr>
            <a:endParaRPr lang="zh-CN" altLang="en-US" sz="800">
              <a:latin typeface="Segoe UI" panose="020B0502040204020203" pitchFamily="34" charset="0"/>
              <a:cs typeface="Segoe UI" panose="020B0502040204020203" pitchFamily="34" charset="0"/>
            </a:endParaRPr>
          </a:p>
        </p:txBody>
      </p:sp>
      <p:sp>
        <p:nvSpPr>
          <p:cNvPr id="113" name="Freeform 50">
            <a:extLst>
              <a:ext uri="{FF2B5EF4-FFF2-40B4-BE49-F238E27FC236}">
                <a16:creationId xmlns:a16="http://schemas.microsoft.com/office/drawing/2014/main" id="{BD61F396-D79B-F665-41D7-7D9C7687DB0B}"/>
              </a:ext>
            </a:extLst>
          </p:cNvPr>
          <p:cNvSpPr/>
          <p:nvPr/>
        </p:nvSpPr>
        <p:spPr>
          <a:xfrm>
            <a:off x="6134740" y="4373313"/>
            <a:ext cx="2553481" cy="1275168"/>
          </a:xfrm>
          <a:custGeom>
            <a:avLst/>
            <a:gdLst/>
            <a:ahLst/>
            <a:cxnLst/>
            <a:rect l="l" t="t" r="r" b="b"/>
            <a:pathLst>
              <a:path w="1234827" h="616653">
                <a:moveTo>
                  <a:pt x="40425" y="0"/>
                </a:moveTo>
                <a:lnTo>
                  <a:pt x="1194402" y="0"/>
                </a:lnTo>
                <a:cubicBezTo>
                  <a:pt x="1205123" y="0"/>
                  <a:pt x="1215405" y="4259"/>
                  <a:pt x="1222987" y="11840"/>
                </a:cubicBezTo>
                <a:cubicBezTo>
                  <a:pt x="1230568" y="19422"/>
                  <a:pt x="1234827" y="29704"/>
                  <a:pt x="1234827" y="40425"/>
                </a:cubicBezTo>
                <a:lnTo>
                  <a:pt x="1234827" y="576228"/>
                </a:lnTo>
                <a:cubicBezTo>
                  <a:pt x="1234827" y="598554"/>
                  <a:pt x="1216728" y="616653"/>
                  <a:pt x="1194402" y="616653"/>
                </a:cubicBezTo>
                <a:lnTo>
                  <a:pt x="40425" y="616653"/>
                </a:lnTo>
                <a:cubicBezTo>
                  <a:pt x="29704" y="616653"/>
                  <a:pt x="19422" y="612394"/>
                  <a:pt x="11840" y="604813"/>
                </a:cubicBezTo>
                <a:cubicBezTo>
                  <a:pt x="4259" y="597231"/>
                  <a:pt x="0" y="586949"/>
                  <a:pt x="0" y="576228"/>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737373"/>
            </a:solidFill>
          </a:ln>
        </p:spPr>
        <p:txBody>
          <a:bodyPr anchor="ctr" anchorCtr="0"/>
          <a:lstStyle/>
          <a:p>
            <a:pPr algn="ctr">
              <a:lnSpc>
                <a:spcPts val="2166"/>
              </a:lnSpc>
            </a:pPr>
            <a:endParaRPr lang="en-US" altLang="zh-CN" sz="1333" spc="27">
              <a:solidFill>
                <a:srgbClr val="212423"/>
              </a:solidFill>
              <a:latin typeface="Segoe UI" panose="020B0502040204020203" pitchFamily="34" charset="0"/>
              <a:cs typeface="Segoe UI" panose="020B0502040204020203" pitchFamily="34" charset="0"/>
            </a:endParaRPr>
          </a:p>
        </p:txBody>
      </p:sp>
      <p:sp>
        <p:nvSpPr>
          <p:cNvPr id="115" name="文本框 43">
            <a:extLst>
              <a:ext uri="{FF2B5EF4-FFF2-40B4-BE49-F238E27FC236}">
                <a16:creationId xmlns:a16="http://schemas.microsoft.com/office/drawing/2014/main" id="{AB9CCFE4-AD1E-C8A3-9CC0-F87C48C7996D}"/>
              </a:ext>
            </a:extLst>
          </p:cNvPr>
          <p:cNvSpPr txBox="1"/>
          <p:nvPr/>
        </p:nvSpPr>
        <p:spPr>
          <a:xfrm>
            <a:off x="6128234" y="3132294"/>
            <a:ext cx="2559987" cy="358688"/>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User API</a:t>
            </a:r>
            <a:endParaRPr lang="zh-CN" altLang="en-US" sz="800">
              <a:latin typeface="Segoe UI" panose="020B0502040204020203" pitchFamily="34" charset="0"/>
              <a:cs typeface="Segoe UI" panose="020B0502040204020203" pitchFamily="34" charset="0"/>
            </a:endParaRPr>
          </a:p>
        </p:txBody>
      </p:sp>
      <p:sp>
        <p:nvSpPr>
          <p:cNvPr id="117" name="文本框 44">
            <a:extLst>
              <a:ext uri="{FF2B5EF4-FFF2-40B4-BE49-F238E27FC236}">
                <a16:creationId xmlns:a16="http://schemas.microsoft.com/office/drawing/2014/main" id="{78F3236A-9217-BD69-BAA8-8B517971D24C}"/>
              </a:ext>
            </a:extLst>
          </p:cNvPr>
          <p:cNvSpPr txBox="1"/>
          <p:nvPr/>
        </p:nvSpPr>
        <p:spPr>
          <a:xfrm>
            <a:off x="6134740" y="4508844"/>
            <a:ext cx="2553481" cy="352532"/>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Admin API</a:t>
            </a:r>
          </a:p>
        </p:txBody>
      </p:sp>
      <p:sp>
        <p:nvSpPr>
          <p:cNvPr id="119" name="文本框 47">
            <a:extLst>
              <a:ext uri="{FF2B5EF4-FFF2-40B4-BE49-F238E27FC236}">
                <a16:creationId xmlns:a16="http://schemas.microsoft.com/office/drawing/2014/main" id="{567E7DA1-5190-D7F7-255E-CEC967DF1A99}"/>
              </a:ext>
            </a:extLst>
          </p:cNvPr>
          <p:cNvSpPr txBox="1"/>
          <p:nvPr/>
        </p:nvSpPr>
        <p:spPr>
          <a:xfrm>
            <a:off x="6117370" y="3399262"/>
            <a:ext cx="2559987" cy="735651"/>
          </a:xfrm>
          <a:prstGeom prst="rect">
            <a:avLst/>
          </a:prstGeom>
          <a:noFill/>
        </p:spPr>
        <p:txBody>
          <a:bodyPr wrap="square" rtlCol="0">
            <a:spAutoFit/>
          </a:bodyPr>
          <a:lstStyle/>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fetch clinic information</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search service</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send register email</a:t>
            </a:r>
            <a:endParaRPr lang="zh-CN" altLang="en-US" sz="800">
              <a:latin typeface="Segoe UI" panose="020B0502040204020203" pitchFamily="34" charset="0"/>
              <a:cs typeface="Segoe UI" panose="020B0502040204020203" pitchFamily="34" charset="0"/>
            </a:endParaRPr>
          </a:p>
        </p:txBody>
      </p:sp>
      <p:sp>
        <p:nvSpPr>
          <p:cNvPr id="121" name="文本框 49">
            <a:extLst>
              <a:ext uri="{FF2B5EF4-FFF2-40B4-BE49-F238E27FC236}">
                <a16:creationId xmlns:a16="http://schemas.microsoft.com/office/drawing/2014/main" id="{E9E6070E-1E5C-263F-41FD-979B123DA01A}"/>
              </a:ext>
            </a:extLst>
          </p:cNvPr>
          <p:cNvSpPr txBox="1"/>
          <p:nvPr/>
        </p:nvSpPr>
        <p:spPr>
          <a:xfrm>
            <a:off x="6134739" y="4824230"/>
            <a:ext cx="2559987" cy="730777"/>
          </a:xfrm>
          <a:prstGeom prst="rect">
            <a:avLst/>
          </a:prstGeom>
          <a:noFill/>
        </p:spPr>
        <p:txBody>
          <a:bodyPr wrap="square" lIns="91440" tIns="45720" rIns="91440" bIns="45720" rtlCol="0" anchor="t">
            <a:spAutoFit/>
          </a:bodyPr>
          <a:lstStyle/>
          <a:p>
            <a:pPr marL="287655" lvl="1" indent="-143510">
              <a:lnSpc>
                <a:spcPts val="1733"/>
              </a:lnSpc>
              <a:buFont typeface="Arial"/>
              <a:buChar char="•"/>
            </a:pPr>
            <a:r>
              <a:rPr lang="en-US" altLang="zh-CN" sz="1300" spc="27" dirty="0">
                <a:solidFill>
                  <a:srgbClr val="212423"/>
                </a:solidFill>
                <a:latin typeface="Segoe UI"/>
                <a:cs typeface="Segoe UI"/>
              </a:rPr>
              <a:t>add/ delete/ edit content</a:t>
            </a:r>
            <a:endParaRPr lang="en-US"/>
          </a:p>
          <a:p>
            <a:pPr marL="287655" lvl="1" indent="-143510">
              <a:lnSpc>
                <a:spcPts val="1733"/>
              </a:lnSpc>
              <a:buFont typeface="Arial"/>
              <a:buChar char="•"/>
            </a:pPr>
            <a:r>
              <a:rPr lang="en-US" altLang="zh-CN" sz="1300" spc="27" dirty="0">
                <a:solidFill>
                  <a:srgbClr val="212423"/>
                </a:solidFill>
                <a:latin typeface="Segoe UI"/>
                <a:cs typeface="Segoe UI"/>
              </a:rPr>
              <a:t>manage images</a:t>
            </a:r>
          </a:p>
          <a:p>
            <a:pPr marL="287655" lvl="1" indent="-143510">
              <a:lnSpc>
                <a:spcPts val="1733"/>
              </a:lnSpc>
              <a:buFont typeface="Arial"/>
              <a:buChar char="•"/>
            </a:pPr>
            <a:r>
              <a:rPr lang="en-US" altLang="zh-CN" sz="1300" spc="27" dirty="0">
                <a:solidFill>
                  <a:srgbClr val="212423"/>
                </a:solidFill>
                <a:latin typeface="Segoe UI"/>
                <a:cs typeface="Segoe UI"/>
              </a:rPr>
              <a:t>manage display </a:t>
            </a:r>
            <a:r>
              <a:rPr lang="en-US" sz="1300" spc="27" dirty="0">
                <a:solidFill>
                  <a:srgbClr val="212423"/>
                </a:solidFill>
                <a:latin typeface="Segoe UI"/>
                <a:cs typeface="Segoe UI"/>
              </a:rPr>
              <a:t>order</a:t>
            </a:r>
            <a:endParaRPr lang="en-US" sz="1300" spc="27" dirty="0">
              <a:solidFill>
                <a:srgbClr val="212423"/>
              </a:solidFill>
              <a:latin typeface="Segoe UI" panose="020B0502040204020203" pitchFamily="34" charset="0"/>
              <a:cs typeface="Segoe UI" panose="020B0502040204020203" pitchFamily="34" charset="0"/>
            </a:endParaRPr>
          </a:p>
        </p:txBody>
      </p:sp>
      <p:cxnSp>
        <p:nvCxnSpPr>
          <p:cNvPr id="2" name="Straight Arrow Connector 1">
            <a:extLst>
              <a:ext uri="{FF2B5EF4-FFF2-40B4-BE49-F238E27FC236}">
                <a16:creationId xmlns:a16="http://schemas.microsoft.com/office/drawing/2014/main" id="{36841D2D-2391-22FB-89DC-EB83557D1DE1}"/>
              </a:ext>
            </a:extLst>
          </p:cNvPr>
          <p:cNvCxnSpPr/>
          <p:nvPr/>
        </p:nvCxnSpPr>
        <p:spPr>
          <a:xfrm>
            <a:off x="4018230" y="1797461"/>
            <a:ext cx="2987" cy="1444811"/>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3" name="Straight Arrow Connector 2">
            <a:extLst>
              <a:ext uri="{FF2B5EF4-FFF2-40B4-BE49-F238E27FC236}">
                <a16:creationId xmlns:a16="http://schemas.microsoft.com/office/drawing/2014/main" id="{AA7C5F65-EA4E-25B8-F78C-1906950B8130}"/>
              </a:ext>
            </a:extLst>
          </p:cNvPr>
          <p:cNvCxnSpPr>
            <a:cxnSpLocks/>
          </p:cNvCxnSpPr>
          <p:nvPr/>
        </p:nvCxnSpPr>
        <p:spPr>
          <a:xfrm flipH="1" flipV="1">
            <a:off x="5073295" y="3663490"/>
            <a:ext cx="1033405"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3321DB17-7B93-85CD-0583-B6EC0587B6CF}"/>
              </a:ext>
            </a:extLst>
          </p:cNvPr>
          <p:cNvCxnSpPr>
            <a:cxnSpLocks/>
          </p:cNvCxnSpPr>
          <p:nvPr/>
        </p:nvCxnSpPr>
        <p:spPr>
          <a:xfrm flipH="1" flipV="1">
            <a:off x="5086182"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EFFED6AE-3EEE-42AE-EA86-DF3947A5D7D9}"/>
              </a:ext>
            </a:extLst>
          </p:cNvPr>
          <p:cNvCxnSpPr>
            <a:cxnSpLocks/>
          </p:cNvCxnSpPr>
          <p:nvPr/>
        </p:nvCxnSpPr>
        <p:spPr>
          <a:xfrm flipV="1">
            <a:off x="8713405" y="3727860"/>
            <a:ext cx="1013519" cy="6303"/>
          </a:xfrm>
          <a:prstGeom prst="straightConnector1">
            <a:avLst/>
          </a:prstGeom>
          <a:ln w="28575">
            <a:solidFill>
              <a:schemeClr val="accent2">
                <a:lumMod val="50000"/>
              </a:schemeClr>
            </a:solidFill>
            <a:headEnd type="arrow"/>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40DAEE0-1C49-C7AC-6410-9B894A63E97B}"/>
              </a:ext>
            </a:extLst>
          </p:cNvPr>
          <p:cNvCxnSpPr>
            <a:cxnSpLocks/>
          </p:cNvCxnSpPr>
          <p:nvPr/>
        </p:nvCxnSpPr>
        <p:spPr>
          <a:xfrm flipH="1" flipV="1">
            <a:off x="8709823"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14" name="TextBox 34">
            <a:extLst>
              <a:ext uri="{FF2B5EF4-FFF2-40B4-BE49-F238E27FC236}">
                <a16:creationId xmlns:a16="http://schemas.microsoft.com/office/drawing/2014/main" id="{F4318BBD-9DDA-AA28-F826-836B7B35DA64}"/>
              </a:ext>
            </a:extLst>
          </p:cNvPr>
          <p:cNvSpPr txBox="1"/>
          <p:nvPr/>
        </p:nvSpPr>
        <p:spPr>
          <a:xfrm>
            <a:off x="2455833" y="2892152"/>
            <a:ext cx="927312" cy="246734"/>
          </a:xfrm>
          <a:prstGeom prst="rect">
            <a:avLst/>
          </a:prstGeom>
        </p:spPr>
        <p:txBody>
          <a:bodyPr wrap="square" lIns="0" tIns="0" rIns="0" bIns="0" rtlCol="0" anchor="t">
            <a:spAutoFit/>
          </a:bodyPr>
          <a:lstStyle/>
          <a:p>
            <a:pPr algn="ctr">
              <a:lnSpc>
                <a:spcPts val="2146"/>
              </a:lnSpc>
            </a:pPr>
            <a:r>
              <a:rPr lang="en-US" sz="1533" b="1">
                <a:solidFill>
                  <a:srgbClr val="000000"/>
                </a:solidFill>
                <a:latin typeface="Segoe UI" panose="020B0502040204020203" pitchFamily="34" charset="0"/>
                <a:cs typeface="Segoe UI" panose="020B0502040204020203" pitchFamily="34" charset="0"/>
              </a:rPr>
              <a:t>Frontend</a:t>
            </a:r>
          </a:p>
        </p:txBody>
      </p:sp>
    </p:spTree>
    <p:extLst>
      <p:ext uri="{BB962C8B-B14F-4D97-AF65-F5344CB8AC3E}">
        <p14:creationId xmlns:p14="http://schemas.microsoft.com/office/powerpoint/2010/main" val="3828737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3C2126F8-90A8-79DE-3B3D-497100528D62}"/>
              </a:ext>
            </a:extLst>
          </p:cNvPr>
          <p:cNvSpPr/>
          <p:nvPr/>
        </p:nvSpPr>
        <p:spPr>
          <a:xfrm>
            <a:off x="2020860" y="2013219"/>
            <a:ext cx="7195652" cy="4166640"/>
          </a:xfrm>
          <a:custGeom>
            <a:avLst/>
            <a:gdLst/>
            <a:ahLst/>
            <a:cxnLst/>
            <a:rect l="l" t="t" r="r" b="b"/>
            <a:pathLst>
              <a:path w="3479714" h="2014927">
                <a:moveTo>
                  <a:pt x="21518" y="0"/>
                </a:moveTo>
                <a:lnTo>
                  <a:pt x="3458196" y="0"/>
                </a:lnTo>
                <a:cubicBezTo>
                  <a:pt x="3463903" y="0"/>
                  <a:pt x="3469376" y="2267"/>
                  <a:pt x="3473411" y="6303"/>
                </a:cubicBezTo>
                <a:cubicBezTo>
                  <a:pt x="3477447" y="10338"/>
                  <a:pt x="3479714" y="15811"/>
                  <a:pt x="3479714" y="21518"/>
                </a:cubicBezTo>
                <a:lnTo>
                  <a:pt x="3479714" y="1993409"/>
                </a:lnTo>
                <a:cubicBezTo>
                  <a:pt x="3479714" y="1999116"/>
                  <a:pt x="3477447" y="2004589"/>
                  <a:pt x="3473411" y="2008625"/>
                </a:cubicBezTo>
                <a:cubicBezTo>
                  <a:pt x="3469376" y="2012660"/>
                  <a:pt x="3463903" y="2014927"/>
                  <a:pt x="3458196" y="2014927"/>
                </a:cubicBezTo>
                <a:lnTo>
                  <a:pt x="21518" y="2014927"/>
                </a:lnTo>
                <a:cubicBezTo>
                  <a:pt x="15811" y="2014927"/>
                  <a:pt x="10338" y="2012660"/>
                  <a:pt x="6303" y="2008625"/>
                </a:cubicBezTo>
                <a:cubicBezTo>
                  <a:pt x="2267" y="2004589"/>
                  <a:pt x="0" y="1999116"/>
                  <a:pt x="0" y="1993409"/>
                </a:cubicBezTo>
                <a:lnTo>
                  <a:pt x="0" y="21518"/>
                </a:lnTo>
                <a:cubicBezTo>
                  <a:pt x="0" y="15811"/>
                  <a:pt x="2267" y="10338"/>
                  <a:pt x="6303" y="6303"/>
                </a:cubicBezTo>
                <a:cubicBezTo>
                  <a:pt x="10338" y="2267"/>
                  <a:pt x="15811" y="0"/>
                  <a:pt x="21518" y="0"/>
                </a:cubicBezTo>
                <a:close/>
              </a:path>
            </a:pathLst>
          </a:custGeom>
          <a:solidFill>
            <a:srgbClr val="FFFFFF"/>
          </a:solidFill>
          <a:ln w="47625">
            <a:solidFill>
              <a:srgbClr val="3F0E9B"/>
            </a:solidFill>
          </a:ln>
        </p:spPr>
      </p:sp>
      <p:sp>
        <p:nvSpPr>
          <p:cNvPr id="8" name="TextBox 4">
            <a:extLst>
              <a:ext uri="{FF2B5EF4-FFF2-40B4-BE49-F238E27FC236}">
                <a16:creationId xmlns:a16="http://schemas.microsoft.com/office/drawing/2014/main" id="{191691A8-9E33-E810-B4CD-D19D0BFAD5B4}"/>
              </a:ext>
            </a:extLst>
          </p:cNvPr>
          <p:cNvSpPr txBox="1"/>
          <p:nvPr/>
        </p:nvSpPr>
        <p:spPr>
          <a:xfrm>
            <a:off x="2020860" y="1501107"/>
            <a:ext cx="1680778" cy="2192890"/>
          </a:xfrm>
          <a:prstGeom prst="rect">
            <a:avLst/>
          </a:prstGeom>
        </p:spPr>
        <p:txBody>
          <a:bodyPr lIns="27667" tIns="27667" rIns="27667" bIns="276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0E4C44A3-8881-D76B-CDF7-922BEA4372C4}"/>
              </a:ext>
            </a:extLst>
          </p:cNvPr>
          <p:cNvSpPr/>
          <p:nvPr/>
        </p:nvSpPr>
        <p:spPr>
          <a:xfrm>
            <a:off x="2289519" y="2768605"/>
            <a:ext cx="3009866" cy="2892576"/>
          </a:xfrm>
          <a:custGeom>
            <a:avLst/>
            <a:gdLst/>
            <a:ahLst/>
            <a:cxnLst/>
            <a:rect l="l" t="t" r="r" b="b"/>
            <a:pathLst>
              <a:path w="1455528" h="1398808">
                <a:moveTo>
                  <a:pt x="87454" y="0"/>
                </a:moveTo>
                <a:lnTo>
                  <a:pt x="1368074" y="0"/>
                </a:lnTo>
                <a:cubicBezTo>
                  <a:pt x="1391268" y="0"/>
                  <a:pt x="1413512" y="9214"/>
                  <a:pt x="1429913" y="25615"/>
                </a:cubicBezTo>
                <a:cubicBezTo>
                  <a:pt x="1446314" y="42016"/>
                  <a:pt x="1455528" y="64260"/>
                  <a:pt x="1455528" y="87454"/>
                </a:cubicBezTo>
                <a:lnTo>
                  <a:pt x="1455528" y="1311354"/>
                </a:lnTo>
                <a:cubicBezTo>
                  <a:pt x="1455528" y="1359654"/>
                  <a:pt x="1416373" y="1398808"/>
                  <a:pt x="1368074" y="1398808"/>
                </a:cubicBezTo>
                <a:lnTo>
                  <a:pt x="87454" y="1398808"/>
                </a:lnTo>
                <a:cubicBezTo>
                  <a:pt x="64260" y="1398808"/>
                  <a:pt x="42016" y="1389594"/>
                  <a:pt x="25615" y="1373194"/>
                </a:cubicBezTo>
                <a:cubicBezTo>
                  <a:pt x="9214" y="1356793"/>
                  <a:pt x="0" y="1334548"/>
                  <a:pt x="0" y="1311354"/>
                </a:cubicBezTo>
                <a:lnTo>
                  <a:pt x="0" y="87454"/>
                </a:lnTo>
                <a:cubicBezTo>
                  <a:pt x="0" y="64260"/>
                  <a:pt x="9214" y="42016"/>
                  <a:pt x="25615" y="25615"/>
                </a:cubicBezTo>
                <a:cubicBezTo>
                  <a:pt x="42016" y="9214"/>
                  <a:pt x="64260" y="0"/>
                  <a:pt x="87454"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2" name="TextBox 7">
            <a:extLst>
              <a:ext uri="{FF2B5EF4-FFF2-40B4-BE49-F238E27FC236}">
                <a16:creationId xmlns:a16="http://schemas.microsoft.com/office/drawing/2014/main" id="{CE784316-55E9-4BA2-385D-30EC98E44BE3}"/>
              </a:ext>
            </a:extLst>
          </p:cNvPr>
          <p:cNvSpPr txBox="1"/>
          <p:nvPr/>
        </p:nvSpPr>
        <p:spPr>
          <a:xfrm>
            <a:off x="2289519" y="2256493"/>
            <a:ext cx="1680778" cy="2192890"/>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grpSp>
        <p:nvGrpSpPr>
          <p:cNvPr id="17" name="Group 8">
            <a:extLst>
              <a:ext uri="{FF2B5EF4-FFF2-40B4-BE49-F238E27FC236}">
                <a16:creationId xmlns:a16="http://schemas.microsoft.com/office/drawing/2014/main" id="{0C2B1F65-434B-139F-D1DB-8E0EC4521036}"/>
              </a:ext>
            </a:extLst>
          </p:cNvPr>
          <p:cNvGrpSpPr/>
          <p:nvPr/>
        </p:nvGrpSpPr>
        <p:grpSpPr>
          <a:xfrm>
            <a:off x="5712135" y="1864171"/>
            <a:ext cx="3343087" cy="4150259"/>
            <a:chOff x="0" y="-247650"/>
            <a:chExt cx="1616669" cy="2007006"/>
          </a:xfrm>
        </p:grpSpPr>
        <p:sp>
          <p:nvSpPr>
            <p:cNvPr id="15" name="Freeform 9">
              <a:extLst>
                <a:ext uri="{FF2B5EF4-FFF2-40B4-BE49-F238E27FC236}">
                  <a16:creationId xmlns:a16="http://schemas.microsoft.com/office/drawing/2014/main" id="{8BD7820E-C076-3549-7CED-8CA8C2474A59}"/>
                </a:ext>
              </a:extLst>
            </p:cNvPr>
            <p:cNvSpPr/>
            <p:nvPr/>
          </p:nvSpPr>
          <p:spPr>
            <a:xfrm>
              <a:off x="0" y="0"/>
              <a:ext cx="1616669" cy="1759356"/>
            </a:xfrm>
            <a:custGeom>
              <a:avLst/>
              <a:gdLst/>
              <a:ahLst/>
              <a:cxnLst/>
              <a:rect l="l" t="t" r="r" b="b"/>
              <a:pathLst>
                <a:path w="1616669" h="1759356">
                  <a:moveTo>
                    <a:pt x="78737" y="0"/>
                  </a:moveTo>
                  <a:lnTo>
                    <a:pt x="1537931" y="0"/>
                  </a:lnTo>
                  <a:cubicBezTo>
                    <a:pt x="1581417" y="0"/>
                    <a:pt x="1616669" y="35252"/>
                    <a:pt x="1616669" y="78737"/>
                  </a:cubicBezTo>
                  <a:lnTo>
                    <a:pt x="1616669" y="1680618"/>
                  </a:lnTo>
                  <a:cubicBezTo>
                    <a:pt x="1616669" y="1701501"/>
                    <a:pt x="1608373" y="1721528"/>
                    <a:pt x="1593607" y="1736294"/>
                  </a:cubicBezTo>
                  <a:cubicBezTo>
                    <a:pt x="1578841" y="1751060"/>
                    <a:pt x="1558814" y="1759356"/>
                    <a:pt x="1537931" y="1759356"/>
                  </a:cubicBezTo>
                  <a:lnTo>
                    <a:pt x="78737" y="1759356"/>
                  </a:lnTo>
                  <a:cubicBezTo>
                    <a:pt x="35252" y="1759356"/>
                    <a:pt x="0" y="1724104"/>
                    <a:pt x="0" y="1680618"/>
                  </a:cubicBezTo>
                  <a:lnTo>
                    <a:pt x="0" y="78737"/>
                  </a:lnTo>
                  <a:cubicBezTo>
                    <a:pt x="0" y="35252"/>
                    <a:pt x="35252" y="0"/>
                    <a:pt x="78737"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16" name="TextBox 10">
              <a:extLst>
                <a:ext uri="{FF2B5EF4-FFF2-40B4-BE49-F238E27FC236}">
                  <a16:creationId xmlns:a16="http://schemas.microsoft.com/office/drawing/2014/main" id="{2520BCDE-C50E-2B2C-1231-B43B4E9403A5}"/>
                </a:ext>
              </a:extLst>
            </p:cNvPr>
            <p:cNvSpPr txBox="1"/>
            <p:nvPr/>
          </p:nvSpPr>
          <p:spPr>
            <a:xfrm>
              <a:off x="0" y="-247650"/>
              <a:ext cx="812800" cy="1060450"/>
            </a:xfrm>
            <a:prstGeom prst="rect">
              <a:avLst/>
            </a:prstGeom>
          </p:spPr>
          <p:txBody>
            <a:bodyPr lIns="33867" tIns="33867" rIns="33867" bIns="3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19" name="Picture 11">
            <a:extLst>
              <a:ext uri="{FF2B5EF4-FFF2-40B4-BE49-F238E27FC236}">
                <a16:creationId xmlns:a16="http://schemas.microsoft.com/office/drawing/2014/main" id="{A6362A41-B544-5C2D-008A-BBA754715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041206">
            <a:off x="2103504" y="4625700"/>
            <a:ext cx="575463" cy="1087646"/>
          </a:xfrm>
          <a:prstGeom prst="rect">
            <a:avLst/>
          </a:prstGeom>
        </p:spPr>
      </p:pic>
      <p:sp>
        <p:nvSpPr>
          <p:cNvPr id="21" name="Freeform 13">
            <a:extLst>
              <a:ext uri="{FF2B5EF4-FFF2-40B4-BE49-F238E27FC236}">
                <a16:creationId xmlns:a16="http://schemas.microsoft.com/office/drawing/2014/main" id="{62A8A517-6625-297F-1195-5EE48636BE46}"/>
              </a:ext>
            </a:extLst>
          </p:cNvPr>
          <p:cNvSpPr/>
          <p:nvPr/>
        </p:nvSpPr>
        <p:spPr>
          <a:xfrm>
            <a:off x="9735903" y="3204394"/>
            <a:ext cx="1737165" cy="2508171"/>
          </a:xfrm>
          <a:custGeom>
            <a:avLst/>
            <a:gdLst/>
            <a:ahLst/>
            <a:cxnLst/>
            <a:rect l="l" t="t" r="r" b="b"/>
            <a:pathLst>
              <a:path w="840068" h="1212916">
                <a:moveTo>
                  <a:pt x="89133" y="0"/>
                </a:moveTo>
                <a:lnTo>
                  <a:pt x="750935" y="0"/>
                </a:lnTo>
                <a:cubicBezTo>
                  <a:pt x="800162" y="0"/>
                  <a:pt x="840068" y="39906"/>
                  <a:pt x="840068" y="89133"/>
                </a:cubicBezTo>
                <a:lnTo>
                  <a:pt x="840068" y="1123783"/>
                </a:lnTo>
                <a:cubicBezTo>
                  <a:pt x="840068" y="1173010"/>
                  <a:pt x="800162" y="1212916"/>
                  <a:pt x="750935" y="1212916"/>
                </a:cubicBezTo>
                <a:lnTo>
                  <a:pt x="89133" y="1212916"/>
                </a:lnTo>
                <a:cubicBezTo>
                  <a:pt x="39906" y="1212916"/>
                  <a:pt x="0" y="1173010"/>
                  <a:pt x="0" y="1123783"/>
                </a:cubicBezTo>
                <a:lnTo>
                  <a:pt x="0" y="89133"/>
                </a:lnTo>
                <a:cubicBezTo>
                  <a:pt x="0" y="39906"/>
                  <a:pt x="39906" y="0"/>
                  <a:pt x="89133"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22" name="TextBox 14">
            <a:extLst>
              <a:ext uri="{FF2B5EF4-FFF2-40B4-BE49-F238E27FC236}">
                <a16:creationId xmlns:a16="http://schemas.microsoft.com/office/drawing/2014/main" id="{B8C5D67B-84AD-3851-7587-5B129FD7C74C}"/>
              </a:ext>
            </a:extLst>
          </p:cNvPr>
          <p:cNvSpPr txBox="1"/>
          <p:nvPr/>
        </p:nvSpPr>
        <p:spPr>
          <a:xfrm>
            <a:off x="9735903" y="2692282"/>
            <a:ext cx="1680778" cy="2192889"/>
          </a:xfrm>
          <a:prstGeom prst="rect">
            <a:avLst/>
          </a:prstGeom>
        </p:spPr>
        <p:txBody>
          <a:bodyPr lIns="33867" tIns="33867" rIns="33867" bIns="33867"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grpSp>
        <p:nvGrpSpPr>
          <p:cNvPr id="27" name="Group 15">
            <a:extLst>
              <a:ext uri="{FF2B5EF4-FFF2-40B4-BE49-F238E27FC236}">
                <a16:creationId xmlns:a16="http://schemas.microsoft.com/office/drawing/2014/main" id="{43DA5D3C-BF15-EC91-F15D-17F089388682}"/>
              </a:ext>
            </a:extLst>
          </p:cNvPr>
          <p:cNvGrpSpPr/>
          <p:nvPr/>
        </p:nvGrpSpPr>
        <p:grpSpPr>
          <a:xfrm>
            <a:off x="9954919" y="3237462"/>
            <a:ext cx="1680778" cy="2192890"/>
            <a:chOff x="0" y="-247650"/>
            <a:chExt cx="812800" cy="1060450"/>
          </a:xfrm>
        </p:grpSpPr>
        <p:sp>
          <p:nvSpPr>
            <p:cNvPr id="25" name="Freeform 16">
              <a:extLst>
                <a:ext uri="{FF2B5EF4-FFF2-40B4-BE49-F238E27FC236}">
                  <a16:creationId xmlns:a16="http://schemas.microsoft.com/office/drawing/2014/main" id="{58D59624-EAC6-12B2-6196-2BE627F33E07}"/>
                </a:ext>
              </a:extLst>
            </p:cNvPr>
            <p:cNvSpPr/>
            <p:nvPr/>
          </p:nvSpPr>
          <p:spPr>
            <a:xfrm>
              <a:off x="0" y="0"/>
              <a:ext cx="659172" cy="319063"/>
            </a:xfrm>
            <a:custGeom>
              <a:avLst/>
              <a:gdLst/>
              <a:ahLst/>
              <a:cxnLst/>
              <a:rect l="l" t="t" r="r" b="b"/>
              <a:pathLst>
                <a:path w="659172" h="319063">
                  <a:moveTo>
                    <a:pt x="37864" y="0"/>
                  </a:moveTo>
                  <a:lnTo>
                    <a:pt x="621308" y="0"/>
                  </a:lnTo>
                  <a:cubicBezTo>
                    <a:pt x="631350" y="0"/>
                    <a:pt x="640981" y="3989"/>
                    <a:pt x="648082" y="11090"/>
                  </a:cubicBezTo>
                  <a:cubicBezTo>
                    <a:pt x="655183" y="18191"/>
                    <a:pt x="659172" y="27822"/>
                    <a:pt x="659172" y="37864"/>
                  </a:cubicBezTo>
                  <a:lnTo>
                    <a:pt x="659172" y="281199"/>
                  </a:lnTo>
                  <a:cubicBezTo>
                    <a:pt x="659172" y="291241"/>
                    <a:pt x="655183" y="300872"/>
                    <a:pt x="648082" y="307973"/>
                  </a:cubicBezTo>
                  <a:cubicBezTo>
                    <a:pt x="640981" y="315074"/>
                    <a:pt x="631350" y="319063"/>
                    <a:pt x="621308" y="319063"/>
                  </a:cubicBezTo>
                  <a:lnTo>
                    <a:pt x="37864" y="319063"/>
                  </a:lnTo>
                  <a:cubicBezTo>
                    <a:pt x="27822" y="319063"/>
                    <a:pt x="18191" y="315074"/>
                    <a:pt x="11090" y="307973"/>
                  </a:cubicBezTo>
                  <a:cubicBezTo>
                    <a:pt x="3989" y="300872"/>
                    <a:pt x="0" y="291241"/>
                    <a:pt x="0" y="281199"/>
                  </a:cubicBezTo>
                  <a:lnTo>
                    <a:pt x="0" y="37864"/>
                  </a:lnTo>
                  <a:cubicBezTo>
                    <a:pt x="0" y="27822"/>
                    <a:pt x="3989" y="18191"/>
                    <a:pt x="11090" y="11090"/>
                  </a:cubicBezTo>
                  <a:cubicBezTo>
                    <a:pt x="18191" y="3989"/>
                    <a:pt x="27822" y="0"/>
                    <a:pt x="37864" y="0"/>
                  </a:cubicBezTo>
                  <a:close/>
                </a:path>
              </a:pathLst>
            </a:custGeom>
            <a:solidFill>
              <a:srgbClr val="F4F3F3"/>
            </a:solidFill>
            <a:ln w="28575">
              <a:solidFill>
                <a:srgbClr val="949494"/>
              </a:solidFill>
            </a:ln>
          </p:spPr>
        </p:sp>
        <p:sp>
          <p:nvSpPr>
            <p:cNvPr id="26" name="TextBox 17">
              <a:extLst>
                <a:ext uri="{FF2B5EF4-FFF2-40B4-BE49-F238E27FC236}">
                  <a16:creationId xmlns:a16="http://schemas.microsoft.com/office/drawing/2014/main" id="{06892E56-5558-6378-5EE2-15C3248D1E22}"/>
                </a:ext>
              </a:extLst>
            </p:cNvPr>
            <p:cNvSpPr txBox="1"/>
            <p:nvPr/>
          </p:nvSpPr>
          <p:spPr>
            <a:xfrm>
              <a:off x="0" y="-247650"/>
              <a:ext cx="812800" cy="1060450"/>
            </a:xfrm>
            <a:prstGeom prst="rect">
              <a:avLst/>
            </a:prstGeom>
          </p:spPr>
          <p:txBody>
            <a:bodyPr lIns="27667" tIns="27667" rIns="27667" bIns="276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29" name="Picture 18" descr="Logo&#10;&#10;Description automatically generated">
            <a:extLst>
              <a:ext uri="{FF2B5EF4-FFF2-40B4-BE49-F238E27FC236}">
                <a16:creationId xmlns:a16="http://schemas.microsoft.com/office/drawing/2014/main" id="{4FDECC59-7C97-8325-BB64-2B26313B9121}"/>
              </a:ext>
            </a:extLst>
          </p:cNvPr>
          <p:cNvPicPr>
            <a:picLocks noChangeAspect="1"/>
          </p:cNvPicPr>
          <p:nvPr/>
        </p:nvPicPr>
        <p:blipFill>
          <a:blip r:embed="rId5"/>
          <a:srcRect/>
          <a:stretch>
            <a:fillRect/>
          </a:stretch>
        </p:blipFill>
        <p:spPr>
          <a:xfrm>
            <a:off x="10130056" y="3807713"/>
            <a:ext cx="1050099" cy="543509"/>
          </a:xfrm>
          <a:prstGeom prst="rect">
            <a:avLst/>
          </a:prstGeom>
        </p:spPr>
      </p:pic>
      <p:grpSp>
        <p:nvGrpSpPr>
          <p:cNvPr id="33" name="Group 19">
            <a:extLst>
              <a:ext uri="{FF2B5EF4-FFF2-40B4-BE49-F238E27FC236}">
                <a16:creationId xmlns:a16="http://schemas.microsoft.com/office/drawing/2014/main" id="{69826697-4054-360F-EB38-50D2469F9E85}"/>
              </a:ext>
            </a:extLst>
          </p:cNvPr>
          <p:cNvGrpSpPr/>
          <p:nvPr/>
        </p:nvGrpSpPr>
        <p:grpSpPr>
          <a:xfrm>
            <a:off x="10139430" y="4170142"/>
            <a:ext cx="1449909" cy="1891680"/>
            <a:chOff x="0" y="-247650"/>
            <a:chExt cx="812800" cy="1060450"/>
          </a:xfrm>
        </p:grpSpPr>
        <p:sp>
          <p:nvSpPr>
            <p:cNvPr id="31" name="Freeform 20">
              <a:extLst>
                <a:ext uri="{FF2B5EF4-FFF2-40B4-BE49-F238E27FC236}">
                  <a16:creationId xmlns:a16="http://schemas.microsoft.com/office/drawing/2014/main" id="{5370B7E0-B88B-1FDB-D83E-54858FB614D5}"/>
                </a:ext>
              </a:extLst>
            </p:cNvPr>
            <p:cNvSpPr/>
            <p:nvPr/>
          </p:nvSpPr>
          <p:spPr>
            <a:xfrm>
              <a:off x="0" y="0"/>
              <a:ext cx="557262" cy="495171"/>
            </a:xfrm>
            <a:custGeom>
              <a:avLst/>
              <a:gdLst/>
              <a:ahLst/>
              <a:cxnLst/>
              <a:rect l="l" t="t" r="r" b="b"/>
              <a:pathLst>
                <a:path w="557262" h="495171">
                  <a:moveTo>
                    <a:pt x="77881" y="0"/>
                  </a:moveTo>
                  <a:lnTo>
                    <a:pt x="479381" y="0"/>
                  </a:lnTo>
                  <a:cubicBezTo>
                    <a:pt x="500036" y="0"/>
                    <a:pt x="519846" y="8205"/>
                    <a:pt x="534451" y="22811"/>
                  </a:cubicBezTo>
                  <a:cubicBezTo>
                    <a:pt x="549057" y="37416"/>
                    <a:pt x="557262" y="57226"/>
                    <a:pt x="557262" y="77881"/>
                  </a:cubicBezTo>
                  <a:lnTo>
                    <a:pt x="557262" y="417290"/>
                  </a:lnTo>
                  <a:cubicBezTo>
                    <a:pt x="557262" y="460302"/>
                    <a:pt x="522393" y="495171"/>
                    <a:pt x="479381" y="495171"/>
                  </a:cubicBezTo>
                  <a:lnTo>
                    <a:pt x="77881" y="495171"/>
                  </a:lnTo>
                  <a:cubicBezTo>
                    <a:pt x="34869" y="495171"/>
                    <a:pt x="0" y="460302"/>
                    <a:pt x="0" y="417290"/>
                  </a:cubicBezTo>
                  <a:lnTo>
                    <a:pt x="0" y="77881"/>
                  </a:lnTo>
                  <a:cubicBezTo>
                    <a:pt x="0" y="34869"/>
                    <a:pt x="34869" y="0"/>
                    <a:pt x="77881" y="0"/>
                  </a:cubicBezTo>
                  <a:close/>
                </a:path>
              </a:pathLst>
            </a:custGeom>
            <a:solidFill>
              <a:srgbClr val="F4F3F3"/>
            </a:solidFill>
            <a:ln w="28575">
              <a:solidFill>
                <a:srgbClr val="949494"/>
              </a:solidFill>
            </a:ln>
          </p:spPr>
        </p:sp>
        <p:sp>
          <p:nvSpPr>
            <p:cNvPr id="32" name="TextBox 21">
              <a:extLst>
                <a:ext uri="{FF2B5EF4-FFF2-40B4-BE49-F238E27FC236}">
                  <a16:creationId xmlns:a16="http://schemas.microsoft.com/office/drawing/2014/main" id="{C087400F-75AC-192A-9834-CB4AFDEDD10D}"/>
                </a:ext>
              </a:extLst>
            </p:cNvPr>
            <p:cNvSpPr txBox="1"/>
            <p:nvPr/>
          </p:nvSpPr>
          <p:spPr>
            <a:xfrm>
              <a:off x="0" y="-247650"/>
              <a:ext cx="812800" cy="1060450"/>
            </a:xfrm>
            <a:prstGeom prst="rect">
              <a:avLst/>
            </a:prstGeom>
          </p:spPr>
          <p:txBody>
            <a:bodyPr lIns="23867" tIns="23867" rIns="23867" bIns="23867" rtlCol="0" anchor="ctr"/>
            <a:lstStyle/>
            <a:p>
              <a:pPr algn="ctr">
                <a:lnSpc>
                  <a:spcPts val="3750"/>
                </a:lnSpc>
              </a:pPr>
              <a:endParaRPr sz="800">
                <a:latin typeface="Segoe UI" panose="020B0502040204020203" pitchFamily="34" charset="0"/>
                <a:cs typeface="Segoe UI" panose="020B0502040204020203" pitchFamily="34" charset="0"/>
              </a:endParaRPr>
            </a:p>
          </p:txBody>
        </p:sp>
      </p:grpSp>
      <p:pic>
        <p:nvPicPr>
          <p:cNvPr id="35" name="Picture 22" descr="A picture containing text&#10;&#10;Description automatically generated">
            <a:extLst>
              <a:ext uri="{FF2B5EF4-FFF2-40B4-BE49-F238E27FC236}">
                <a16:creationId xmlns:a16="http://schemas.microsoft.com/office/drawing/2014/main" id="{5A71F2B9-D3FE-2191-20EA-9154AFE904C6}"/>
              </a:ext>
            </a:extLst>
          </p:cNvPr>
          <p:cNvPicPr>
            <a:picLocks noChangeAspect="1"/>
          </p:cNvPicPr>
          <p:nvPr/>
        </p:nvPicPr>
        <p:blipFill>
          <a:blip r:embed="rId6"/>
          <a:srcRect/>
          <a:stretch>
            <a:fillRect/>
          </a:stretch>
        </p:blipFill>
        <p:spPr>
          <a:xfrm>
            <a:off x="10147134" y="4699278"/>
            <a:ext cx="944769" cy="708577"/>
          </a:xfrm>
          <a:prstGeom prst="rect">
            <a:avLst/>
          </a:prstGeom>
        </p:spPr>
      </p:pic>
      <p:pic>
        <p:nvPicPr>
          <p:cNvPr id="37" name="Picture 23">
            <a:extLst>
              <a:ext uri="{FF2B5EF4-FFF2-40B4-BE49-F238E27FC236}">
                <a16:creationId xmlns:a16="http://schemas.microsoft.com/office/drawing/2014/main" id="{08903B65-EA64-A206-2750-ABC6046ABD11}"/>
              </a:ext>
            </a:extLst>
          </p:cNvPr>
          <p:cNvPicPr>
            <a:picLocks noChangeAspect="1"/>
          </p:cNvPicPr>
          <p:nvPr/>
        </p:nvPicPr>
        <p:blipFill>
          <a:blip r:embed="rId7"/>
          <a:srcRect/>
          <a:stretch>
            <a:fillRect/>
          </a:stretch>
        </p:blipFill>
        <p:spPr>
          <a:xfrm>
            <a:off x="2269405" y="2190785"/>
            <a:ext cx="1324991" cy="370997"/>
          </a:xfrm>
          <a:prstGeom prst="rect">
            <a:avLst/>
          </a:prstGeom>
        </p:spPr>
      </p:pic>
      <p:pic>
        <p:nvPicPr>
          <p:cNvPr id="43" name="Picture 26" descr="A picture containing diagram&#10;&#10;Description automatically generated">
            <a:extLst>
              <a:ext uri="{FF2B5EF4-FFF2-40B4-BE49-F238E27FC236}">
                <a16:creationId xmlns:a16="http://schemas.microsoft.com/office/drawing/2014/main" id="{447B6885-CB48-ABA5-D2DC-4CA1736A7753}"/>
              </a:ext>
            </a:extLst>
          </p:cNvPr>
          <p:cNvPicPr>
            <a:picLocks noChangeAspect="1"/>
          </p:cNvPicPr>
          <p:nvPr/>
        </p:nvPicPr>
        <p:blipFill>
          <a:blip r:embed="rId8"/>
          <a:srcRect/>
          <a:stretch>
            <a:fillRect/>
          </a:stretch>
        </p:blipFill>
        <p:spPr>
          <a:xfrm>
            <a:off x="618488" y="2644929"/>
            <a:ext cx="1364745" cy="1137515"/>
          </a:xfrm>
          <a:prstGeom prst="rect">
            <a:avLst/>
          </a:prstGeom>
        </p:spPr>
      </p:pic>
      <p:grpSp>
        <p:nvGrpSpPr>
          <p:cNvPr id="47" name="Group 27">
            <a:extLst>
              <a:ext uri="{FF2B5EF4-FFF2-40B4-BE49-F238E27FC236}">
                <a16:creationId xmlns:a16="http://schemas.microsoft.com/office/drawing/2014/main" id="{9AA0C675-8517-7395-40C1-5F1EA6FB4345}"/>
              </a:ext>
            </a:extLst>
          </p:cNvPr>
          <p:cNvGrpSpPr/>
          <p:nvPr/>
        </p:nvGrpSpPr>
        <p:grpSpPr>
          <a:xfrm>
            <a:off x="2440988" y="3690915"/>
            <a:ext cx="911684" cy="362623"/>
            <a:chOff x="0" y="0"/>
            <a:chExt cx="1823367" cy="725245"/>
          </a:xfrm>
        </p:grpSpPr>
        <p:pic>
          <p:nvPicPr>
            <p:cNvPr id="45" name="Picture 28">
              <a:extLst>
                <a:ext uri="{FF2B5EF4-FFF2-40B4-BE49-F238E27FC236}">
                  <a16:creationId xmlns:a16="http://schemas.microsoft.com/office/drawing/2014/main" id="{C2BDE821-A5BB-D74A-110D-CC1248EB3574}"/>
                </a:ext>
              </a:extLst>
            </p:cNvPr>
            <p:cNvPicPr>
              <a:picLocks noChangeAspect="1"/>
            </p:cNvPicPr>
            <p:nvPr/>
          </p:nvPicPr>
          <p:blipFill>
            <a:blip r:embed="rId9"/>
            <a:srcRect l="18206" r="18206"/>
            <a:stretch>
              <a:fillRect/>
            </a:stretch>
          </p:blipFill>
          <p:spPr>
            <a:xfrm>
              <a:off x="1476923" y="0"/>
              <a:ext cx="346444" cy="725245"/>
            </a:xfrm>
            <a:prstGeom prst="rect">
              <a:avLst/>
            </a:prstGeom>
          </p:spPr>
        </p:pic>
        <p:pic>
          <p:nvPicPr>
            <p:cNvPr id="46" name="Picture 29">
              <a:extLst>
                <a:ext uri="{FF2B5EF4-FFF2-40B4-BE49-F238E27FC236}">
                  <a16:creationId xmlns:a16="http://schemas.microsoft.com/office/drawing/2014/main" id="{02152C2E-8537-212F-3F6F-56D48EC4DD1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97041"/>
              <a:ext cx="1037829" cy="621400"/>
            </a:xfrm>
            <a:prstGeom prst="rect">
              <a:avLst/>
            </a:prstGeom>
          </p:spPr>
        </p:pic>
      </p:grpSp>
      <p:pic>
        <p:nvPicPr>
          <p:cNvPr id="51" name="Picture 31">
            <a:extLst>
              <a:ext uri="{FF2B5EF4-FFF2-40B4-BE49-F238E27FC236}">
                <a16:creationId xmlns:a16="http://schemas.microsoft.com/office/drawing/2014/main" id="{741A6CA8-C216-5A5A-7C1C-132025E1158A}"/>
              </a:ext>
            </a:extLst>
          </p:cNvPr>
          <p:cNvPicPr>
            <a:picLocks noChangeAspect="1"/>
          </p:cNvPicPr>
          <p:nvPr/>
        </p:nvPicPr>
        <p:blipFill>
          <a:blip r:embed="rId12"/>
          <a:srcRect/>
          <a:stretch>
            <a:fillRect/>
          </a:stretch>
        </p:blipFill>
        <p:spPr>
          <a:xfrm>
            <a:off x="941338" y="4910340"/>
            <a:ext cx="765873" cy="765873"/>
          </a:xfrm>
          <a:prstGeom prst="rect">
            <a:avLst/>
          </a:prstGeom>
        </p:spPr>
      </p:pic>
      <p:pic>
        <p:nvPicPr>
          <p:cNvPr id="53" name="Picture 33">
            <a:extLst>
              <a:ext uri="{FF2B5EF4-FFF2-40B4-BE49-F238E27FC236}">
                <a16:creationId xmlns:a16="http://schemas.microsoft.com/office/drawing/2014/main" id="{4F664D10-ADAE-A571-AB45-DCAAA72DBE44}"/>
              </a:ext>
            </a:extLst>
          </p:cNvPr>
          <p:cNvPicPr>
            <a:picLocks noChangeAspect="1"/>
          </p:cNvPicPr>
          <p:nvPr/>
        </p:nvPicPr>
        <p:blipFill>
          <a:blip r:embed="rId13"/>
          <a:srcRect/>
          <a:stretch>
            <a:fillRect/>
          </a:stretch>
        </p:blipFill>
        <p:spPr>
          <a:xfrm>
            <a:off x="3357965" y="2941027"/>
            <a:ext cx="669952" cy="197078"/>
          </a:xfrm>
          <a:prstGeom prst="rect">
            <a:avLst/>
          </a:prstGeom>
        </p:spPr>
      </p:pic>
      <p:grpSp>
        <p:nvGrpSpPr>
          <p:cNvPr id="61" name="Group 36">
            <a:extLst>
              <a:ext uri="{FF2B5EF4-FFF2-40B4-BE49-F238E27FC236}">
                <a16:creationId xmlns:a16="http://schemas.microsoft.com/office/drawing/2014/main" id="{DD56CADA-4522-8BEA-9517-30C9E7936B83}"/>
              </a:ext>
            </a:extLst>
          </p:cNvPr>
          <p:cNvGrpSpPr/>
          <p:nvPr/>
        </p:nvGrpSpPr>
        <p:grpSpPr>
          <a:xfrm>
            <a:off x="5990601" y="2477386"/>
            <a:ext cx="1509744" cy="468022"/>
            <a:chOff x="0" y="0"/>
            <a:chExt cx="3019487" cy="936043"/>
          </a:xfrm>
        </p:grpSpPr>
        <p:pic>
          <p:nvPicPr>
            <p:cNvPr id="59" name="Picture 37">
              <a:extLst>
                <a:ext uri="{FF2B5EF4-FFF2-40B4-BE49-F238E27FC236}">
                  <a16:creationId xmlns:a16="http://schemas.microsoft.com/office/drawing/2014/main" id="{631C6533-8251-B407-A05F-C21D396A912F}"/>
                </a:ext>
              </a:extLst>
            </p:cNvPr>
            <p:cNvPicPr>
              <a:picLocks noChangeAspect="1"/>
            </p:cNvPicPr>
            <p:nvPr/>
          </p:nvPicPr>
          <p:blipFill>
            <a:blip r:embed="rId14"/>
            <a:srcRect/>
            <a:stretch>
              <a:fillRect/>
            </a:stretch>
          </p:blipFill>
          <p:spPr>
            <a:xfrm>
              <a:off x="1771429" y="0"/>
              <a:ext cx="1248058" cy="936043"/>
            </a:xfrm>
            <a:prstGeom prst="rect">
              <a:avLst/>
            </a:prstGeom>
          </p:spPr>
        </p:pic>
        <p:sp>
          <p:nvSpPr>
            <p:cNvPr id="60" name="TextBox 38">
              <a:extLst>
                <a:ext uri="{FF2B5EF4-FFF2-40B4-BE49-F238E27FC236}">
                  <a16:creationId xmlns:a16="http://schemas.microsoft.com/office/drawing/2014/main" id="{846CFBDF-F6F9-AAF4-D3BA-5B700312DDA2}"/>
                </a:ext>
              </a:extLst>
            </p:cNvPr>
            <p:cNvSpPr txBox="1"/>
            <p:nvPr/>
          </p:nvSpPr>
          <p:spPr>
            <a:xfrm>
              <a:off x="0" y="173594"/>
              <a:ext cx="1623379" cy="493467"/>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Backend</a:t>
              </a:r>
            </a:p>
          </p:txBody>
        </p:sp>
      </p:grpSp>
      <p:pic>
        <p:nvPicPr>
          <p:cNvPr id="63" name="Picture 39" descr="A picture containing text&#10;&#10;Description automatically generated">
            <a:extLst>
              <a:ext uri="{FF2B5EF4-FFF2-40B4-BE49-F238E27FC236}">
                <a16:creationId xmlns:a16="http://schemas.microsoft.com/office/drawing/2014/main" id="{B293ECCE-EF6A-281D-9934-597519C48A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5324668">
            <a:off x="2113857" y="2848456"/>
            <a:ext cx="575463" cy="1087646"/>
          </a:xfrm>
          <a:prstGeom prst="rect">
            <a:avLst/>
          </a:prstGeom>
        </p:spPr>
      </p:pic>
      <p:grpSp>
        <p:nvGrpSpPr>
          <p:cNvPr id="69" name="Group 52">
            <a:extLst>
              <a:ext uri="{FF2B5EF4-FFF2-40B4-BE49-F238E27FC236}">
                <a16:creationId xmlns:a16="http://schemas.microsoft.com/office/drawing/2014/main" id="{BC72F971-BDFA-EEC1-D788-87AF164B703B}"/>
              </a:ext>
            </a:extLst>
          </p:cNvPr>
          <p:cNvGrpSpPr/>
          <p:nvPr/>
        </p:nvGrpSpPr>
        <p:grpSpPr>
          <a:xfrm>
            <a:off x="2572016" y="4144781"/>
            <a:ext cx="618237" cy="645984"/>
            <a:chOff x="0" y="0"/>
            <a:chExt cx="1236472" cy="1291967"/>
          </a:xfrm>
        </p:grpSpPr>
        <p:pic>
          <p:nvPicPr>
            <p:cNvPr id="65" name="Picture 53">
              <a:extLst>
                <a:ext uri="{FF2B5EF4-FFF2-40B4-BE49-F238E27FC236}">
                  <a16:creationId xmlns:a16="http://schemas.microsoft.com/office/drawing/2014/main" id="{4A760463-DD62-988D-E726-E477624505A3}"/>
                </a:ext>
              </a:extLst>
            </p:cNvPr>
            <p:cNvPicPr>
              <a:picLocks noChangeAspect="1"/>
            </p:cNvPicPr>
            <p:nvPr/>
          </p:nvPicPr>
          <p:blipFill>
            <a:blip r:embed="rId15"/>
            <a:srcRect/>
            <a:stretch>
              <a:fillRect/>
            </a:stretch>
          </p:blipFill>
          <p:spPr>
            <a:xfrm>
              <a:off x="0" y="0"/>
              <a:ext cx="592672" cy="592672"/>
            </a:xfrm>
            <a:prstGeom prst="rect">
              <a:avLst/>
            </a:prstGeom>
          </p:spPr>
        </p:pic>
        <p:pic>
          <p:nvPicPr>
            <p:cNvPr id="66" name="Picture 54">
              <a:extLst>
                <a:ext uri="{FF2B5EF4-FFF2-40B4-BE49-F238E27FC236}">
                  <a16:creationId xmlns:a16="http://schemas.microsoft.com/office/drawing/2014/main" id="{D715925F-690E-5F53-A86D-327E011D449D}"/>
                </a:ext>
              </a:extLst>
            </p:cNvPr>
            <p:cNvPicPr>
              <a:picLocks noChangeAspect="1"/>
            </p:cNvPicPr>
            <p:nvPr/>
          </p:nvPicPr>
          <p:blipFill>
            <a:blip r:embed="rId16"/>
            <a:srcRect/>
            <a:stretch>
              <a:fillRect/>
            </a:stretch>
          </p:blipFill>
          <p:spPr>
            <a:xfrm>
              <a:off x="673508" y="729002"/>
              <a:ext cx="533257" cy="533257"/>
            </a:xfrm>
            <a:prstGeom prst="rect">
              <a:avLst/>
            </a:prstGeom>
          </p:spPr>
        </p:pic>
        <p:pic>
          <p:nvPicPr>
            <p:cNvPr id="67" name="Picture 55">
              <a:extLst>
                <a:ext uri="{FF2B5EF4-FFF2-40B4-BE49-F238E27FC236}">
                  <a16:creationId xmlns:a16="http://schemas.microsoft.com/office/drawing/2014/main" id="{936346BC-EE74-92E6-CEA7-3FC3483A78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0" y="699295"/>
              <a:ext cx="592672" cy="592672"/>
            </a:xfrm>
            <a:prstGeom prst="rect">
              <a:avLst/>
            </a:prstGeom>
          </p:spPr>
        </p:pic>
        <p:pic>
          <p:nvPicPr>
            <p:cNvPr id="68" name="Picture 56">
              <a:extLst>
                <a:ext uri="{FF2B5EF4-FFF2-40B4-BE49-F238E27FC236}">
                  <a16:creationId xmlns:a16="http://schemas.microsoft.com/office/drawing/2014/main" id="{6153F288-AC8C-4D40-091F-DA1CFD459E08}"/>
                </a:ext>
              </a:extLst>
            </p:cNvPr>
            <p:cNvPicPr>
              <a:picLocks noChangeAspect="1"/>
            </p:cNvPicPr>
            <p:nvPr/>
          </p:nvPicPr>
          <p:blipFill>
            <a:blip r:embed="rId19"/>
            <a:srcRect/>
            <a:stretch>
              <a:fillRect/>
            </a:stretch>
          </p:blipFill>
          <p:spPr>
            <a:xfrm>
              <a:off x="643800" y="0"/>
              <a:ext cx="592672" cy="615823"/>
            </a:xfrm>
            <a:prstGeom prst="rect">
              <a:avLst/>
            </a:prstGeom>
          </p:spPr>
        </p:pic>
      </p:grpSp>
      <p:grpSp>
        <p:nvGrpSpPr>
          <p:cNvPr id="73" name="Group 57">
            <a:extLst>
              <a:ext uri="{FF2B5EF4-FFF2-40B4-BE49-F238E27FC236}">
                <a16:creationId xmlns:a16="http://schemas.microsoft.com/office/drawing/2014/main" id="{D341CD20-F1ED-3F0D-C6C6-838013665461}"/>
              </a:ext>
            </a:extLst>
          </p:cNvPr>
          <p:cNvGrpSpPr/>
          <p:nvPr/>
        </p:nvGrpSpPr>
        <p:grpSpPr>
          <a:xfrm>
            <a:off x="4112465" y="2985933"/>
            <a:ext cx="988650" cy="113565"/>
            <a:chOff x="0" y="0"/>
            <a:chExt cx="1977299" cy="227130"/>
          </a:xfrm>
        </p:grpSpPr>
        <p:pic>
          <p:nvPicPr>
            <p:cNvPr id="71" name="Picture 58">
              <a:extLst>
                <a:ext uri="{FF2B5EF4-FFF2-40B4-BE49-F238E27FC236}">
                  <a16:creationId xmlns:a16="http://schemas.microsoft.com/office/drawing/2014/main" id="{980F698A-D003-5AA2-A705-302D93561DC7}"/>
                </a:ext>
              </a:extLst>
            </p:cNvPr>
            <p:cNvPicPr>
              <a:picLocks noChangeAspect="1"/>
            </p:cNvPicPr>
            <p:nvPr/>
          </p:nvPicPr>
          <p:blipFill>
            <a:blip r:embed="rId20"/>
            <a:srcRect l="28805" r="31418" b="38333"/>
            <a:stretch>
              <a:fillRect/>
            </a:stretch>
          </p:blipFill>
          <p:spPr>
            <a:xfrm>
              <a:off x="0" y="0"/>
              <a:ext cx="422604" cy="227130"/>
            </a:xfrm>
            <a:prstGeom prst="rect">
              <a:avLst/>
            </a:prstGeom>
          </p:spPr>
        </p:pic>
        <p:pic>
          <p:nvPicPr>
            <p:cNvPr id="72" name="Picture 59">
              <a:extLst>
                <a:ext uri="{FF2B5EF4-FFF2-40B4-BE49-F238E27FC236}">
                  <a16:creationId xmlns:a16="http://schemas.microsoft.com/office/drawing/2014/main" id="{3960AA77-6E95-E664-0015-D352336EA936}"/>
                </a:ext>
              </a:extLst>
            </p:cNvPr>
            <p:cNvPicPr>
              <a:picLocks noChangeAspect="1"/>
            </p:cNvPicPr>
            <p:nvPr/>
          </p:nvPicPr>
          <p:blipFill>
            <a:blip r:embed="rId20"/>
            <a:srcRect l="635" t="62458"/>
            <a:stretch>
              <a:fillRect/>
            </a:stretch>
          </p:blipFill>
          <p:spPr>
            <a:xfrm>
              <a:off x="472461" y="30032"/>
              <a:ext cx="1504838" cy="197098"/>
            </a:xfrm>
            <a:prstGeom prst="rect">
              <a:avLst/>
            </a:prstGeom>
          </p:spPr>
        </p:pic>
      </p:grpSp>
      <p:sp>
        <p:nvSpPr>
          <p:cNvPr id="75" name="TextBox 60">
            <a:extLst>
              <a:ext uri="{FF2B5EF4-FFF2-40B4-BE49-F238E27FC236}">
                <a16:creationId xmlns:a16="http://schemas.microsoft.com/office/drawing/2014/main" id="{C545E7C3-46A7-D0C7-EB7F-54DEB857B61A}"/>
              </a:ext>
            </a:extLst>
          </p:cNvPr>
          <p:cNvSpPr txBox="1"/>
          <p:nvPr/>
        </p:nvSpPr>
        <p:spPr>
          <a:xfrm>
            <a:off x="9991867" y="3309557"/>
            <a:ext cx="1225237"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Database</a:t>
            </a:r>
          </a:p>
        </p:txBody>
      </p:sp>
      <p:sp>
        <p:nvSpPr>
          <p:cNvPr id="77" name="TextBox 61">
            <a:extLst>
              <a:ext uri="{FF2B5EF4-FFF2-40B4-BE49-F238E27FC236}">
                <a16:creationId xmlns:a16="http://schemas.microsoft.com/office/drawing/2014/main" id="{AD3892B6-8B1B-D318-27D2-4DC6334DEE12}"/>
              </a:ext>
            </a:extLst>
          </p:cNvPr>
          <p:cNvSpPr txBox="1"/>
          <p:nvPr/>
        </p:nvSpPr>
        <p:spPr>
          <a:xfrm>
            <a:off x="5126677" y="3423434"/>
            <a:ext cx="895667" cy="175369"/>
          </a:xfrm>
          <a:prstGeom prst="rect">
            <a:avLst/>
          </a:prstGeom>
        </p:spPr>
        <p:txBody>
          <a:bodyPr lIns="0" tIns="0" rIns="0" bIns="0" rtlCol="0" anchor="t">
            <a:spAutoFit/>
          </a:bodyPr>
          <a:lstStyle/>
          <a:p>
            <a:pPr algn="ctr">
              <a:lnSpc>
                <a:spcPts val="1493"/>
              </a:lnSpc>
            </a:pPr>
            <a:r>
              <a:rPr lang="en-US" sz="1066">
                <a:solidFill>
                  <a:srgbClr val="000000"/>
                </a:solidFill>
                <a:latin typeface="Segoe UI" panose="020B0502040204020203" pitchFamily="34" charset="0"/>
                <a:cs typeface="Segoe UI" panose="020B0502040204020203" pitchFamily="34" charset="0"/>
              </a:rPr>
              <a:t>HTTP Request</a:t>
            </a:r>
          </a:p>
        </p:txBody>
      </p:sp>
      <p:sp>
        <p:nvSpPr>
          <p:cNvPr id="79" name="TextBox 62">
            <a:extLst>
              <a:ext uri="{FF2B5EF4-FFF2-40B4-BE49-F238E27FC236}">
                <a16:creationId xmlns:a16="http://schemas.microsoft.com/office/drawing/2014/main" id="{0C9A348E-9E33-9B18-ED24-4AC4F9614919}"/>
              </a:ext>
            </a:extLst>
          </p:cNvPr>
          <p:cNvSpPr txBox="1"/>
          <p:nvPr/>
        </p:nvSpPr>
        <p:spPr>
          <a:xfrm>
            <a:off x="5126677" y="4787362"/>
            <a:ext cx="895667" cy="175433"/>
          </a:xfrm>
          <a:prstGeom prst="rect">
            <a:avLst/>
          </a:prstGeom>
        </p:spPr>
        <p:txBody>
          <a:bodyPr lIns="0" tIns="0" rIns="0" bIns="0" rtlCol="0" anchor="t">
            <a:spAutoFit/>
          </a:bodyPr>
          <a:lstStyle/>
          <a:p>
            <a:pPr algn="ctr">
              <a:lnSpc>
                <a:spcPts val="1493"/>
              </a:lnSpc>
            </a:pPr>
            <a:r>
              <a:rPr lang="en-US" sz="1067">
                <a:solidFill>
                  <a:srgbClr val="000000"/>
                </a:solidFill>
                <a:latin typeface="Segoe UI" panose="020B0502040204020203" pitchFamily="34" charset="0"/>
                <a:cs typeface="Segoe UI" panose="020B0502040204020203" pitchFamily="34" charset="0"/>
              </a:rPr>
              <a:t>HTTP Request</a:t>
            </a:r>
          </a:p>
        </p:txBody>
      </p:sp>
      <p:sp>
        <p:nvSpPr>
          <p:cNvPr id="81" name="TextBox 63">
            <a:extLst>
              <a:ext uri="{FF2B5EF4-FFF2-40B4-BE49-F238E27FC236}">
                <a16:creationId xmlns:a16="http://schemas.microsoft.com/office/drawing/2014/main" id="{5AA57492-2640-EF2E-6F90-4FC53D0506F7}"/>
              </a:ext>
            </a:extLst>
          </p:cNvPr>
          <p:cNvSpPr txBox="1"/>
          <p:nvPr/>
        </p:nvSpPr>
        <p:spPr>
          <a:xfrm>
            <a:off x="737655" y="3695556"/>
            <a:ext cx="1126411"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Website User</a:t>
            </a:r>
          </a:p>
        </p:txBody>
      </p:sp>
      <p:sp>
        <p:nvSpPr>
          <p:cNvPr id="83" name="TextBox 64">
            <a:extLst>
              <a:ext uri="{FF2B5EF4-FFF2-40B4-BE49-F238E27FC236}">
                <a16:creationId xmlns:a16="http://schemas.microsoft.com/office/drawing/2014/main" id="{9DE505C7-6ABD-99D5-5A37-568DA810E52F}"/>
              </a:ext>
            </a:extLst>
          </p:cNvPr>
          <p:cNvSpPr txBox="1"/>
          <p:nvPr/>
        </p:nvSpPr>
        <p:spPr>
          <a:xfrm>
            <a:off x="811627" y="5745190"/>
            <a:ext cx="928687" cy="233205"/>
          </a:xfrm>
          <a:prstGeom prst="rect">
            <a:avLst/>
          </a:prstGeom>
        </p:spPr>
        <p:txBody>
          <a:bodyPr lIns="0" tIns="0" rIns="0" bIns="0" rtlCol="0" anchor="t">
            <a:spAutoFit/>
          </a:bodyPr>
          <a:lstStyle/>
          <a:p>
            <a:pPr algn="ctr">
              <a:lnSpc>
                <a:spcPts val="1960"/>
              </a:lnSpc>
            </a:pPr>
            <a:r>
              <a:rPr lang="en-US" sz="1400">
                <a:solidFill>
                  <a:srgbClr val="000000"/>
                </a:solidFill>
                <a:latin typeface="Segoe UI" panose="020B0502040204020203" pitchFamily="34" charset="0"/>
                <a:cs typeface="Segoe UI" panose="020B0502040204020203" pitchFamily="34" charset="0"/>
              </a:rPr>
              <a:t>Clinic Staff</a:t>
            </a:r>
          </a:p>
        </p:txBody>
      </p:sp>
      <p:sp>
        <p:nvSpPr>
          <p:cNvPr id="87" name="Freeform 67">
            <a:extLst>
              <a:ext uri="{FF2B5EF4-FFF2-40B4-BE49-F238E27FC236}">
                <a16:creationId xmlns:a16="http://schemas.microsoft.com/office/drawing/2014/main" id="{D8D0F574-46CF-CCD2-596B-74B40362E602}"/>
              </a:ext>
            </a:extLst>
          </p:cNvPr>
          <p:cNvSpPr/>
          <p:nvPr/>
        </p:nvSpPr>
        <p:spPr>
          <a:xfrm>
            <a:off x="2881134" y="510007"/>
            <a:ext cx="4299753" cy="1256495"/>
          </a:xfrm>
          <a:custGeom>
            <a:avLst/>
            <a:gdLst/>
            <a:ahLst/>
            <a:cxnLst/>
            <a:rect l="l" t="t" r="r" b="b"/>
            <a:pathLst>
              <a:path w="2718651" h="794458">
                <a:moveTo>
                  <a:pt x="36011" y="0"/>
                </a:moveTo>
                <a:lnTo>
                  <a:pt x="2682640" y="0"/>
                </a:lnTo>
                <a:cubicBezTo>
                  <a:pt x="2702528" y="0"/>
                  <a:pt x="2718651" y="16123"/>
                  <a:pt x="2718651" y="36011"/>
                </a:cubicBezTo>
                <a:lnTo>
                  <a:pt x="2718651" y="758447"/>
                </a:lnTo>
                <a:cubicBezTo>
                  <a:pt x="2718651" y="778335"/>
                  <a:pt x="2702528" y="794458"/>
                  <a:pt x="2682640" y="794458"/>
                </a:cubicBezTo>
                <a:lnTo>
                  <a:pt x="36011" y="794458"/>
                </a:lnTo>
                <a:cubicBezTo>
                  <a:pt x="16123" y="794458"/>
                  <a:pt x="0" y="778335"/>
                  <a:pt x="0" y="758447"/>
                </a:cubicBezTo>
                <a:lnTo>
                  <a:pt x="0" y="36011"/>
                </a:lnTo>
                <a:cubicBezTo>
                  <a:pt x="0" y="16123"/>
                  <a:pt x="16123" y="0"/>
                  <a:pt x="36011" y="0"/>
                </a:cubicBezTo>
                <a:close/>
              </a:path>
            </a:pathLst>
          </a:custGeom>
          <a:solidFill>
            <a:schemeClr val="bg1">
              <a:lumMod val="95000"/>
            </a:schemeClr>
          </a:solidFill>
          <a:ln/>
        </p:spPr>
        <p:style>
          <a:lnRef idx="0">
            <a:schemeClr val="dk1"/>
          </a:lnRef>
          <a:fillRef idx="3">
            <a:schemeClr val="dk1"/>
          </a:fillRef>
          <a:effectRef idx="3">
            <a:schemeClr val="dk1"/>
          </a:effectRef>
          <a:fontRef idx="minor">
            <a:schemeClr val="lt1"/>
          </a:fontRef>
        </p:style>
      </p:sp>
      <p:sp>
        <p:nvSpPr>
          <p:cNvPr id="88" name="TextBox 68">
            <a:extLst>
              <a:ext uri="{FF2B5EF4-FFF2-40B4-BE49-F238E27FC236}">
                <a16:creationId xmlns:a16="http://schemas.microsoft.com/office/drawing/2014/main" id="{427AFD02-9AC9-870E-16D4-E8EDC454C3A0}"/>
              </a:ext>
            </a:extLst>
          </p:cNvPr>
          <p:cNvSpPr txBox="1"/>
          <p:nvPr/>
        </p:nvSpPr>
        <p:spPr>
          <a:xfrm>
            <a:off x="2881134" y="118330"/>
            <a:ext cx="1285505" cy="1677181"/>
          </a:xfrm>
          <a:prstGeom prst="rect">
            <a:avLst/>
          </a:prstGeom>
        </p:spPr>
        <p:txBody>
          <a:bodyPr lIns="25902" tIns="25902" rIns="25902" bIns="25902" rtlCol="0" anchor="ctr"/>
          <a:lstStyle/>
          <a:p>
            <a:pPr algn="ctr">
              <a:lnSpc>
                <a:spcPts val="3750"/>
              </a:lnSpc>
            </a:pPr>
            <a:endParaRPr lang="en-GB" sz="800">
              <a:latin typeface="Segoe UI" panose="020B0502040204020203" pitchFamily="34" charset="0"/>
              <a:cs typeface="Segoe UI" panose="020B0502040204020203" pitchFamily="34" charset="0"/>
            </a:endParaRPr>
          </a:p>
        </p:txBody>
      </p:sp>
      <p:pic>
        <p:nvPicPr>
          <p:cNvPr id="91" name="Picture 69">
            <a:extLst>
              <a:ext uri="{FF2B5EF4-FFF2-40B4-BE49-F238E27FC236}">
                <a16:creationId xmlns:a16="http://schemas.microsoft.com/office/drawing/2014/main" id="{F0809A66-862D-6442-918A-2D738A4F729A}"/>
              </a:ext>
            </a:extLst>
          </p:cNvPr>
          <p:cNvPicPr>
            <a:picLocks noChangeAspect="1"/>
          </p:cNvPicPr>
          <p:nvPr/>
        </p:nvPicPr>
        <p:blipFill>
          <a:blip r:embed="rId21"/>
          <a:srcRect b="1858"/>
          <a:stretch>
            <a:fillRect/>
          </a:stretch>
        </p:blipFill>
        <p:spPr>
          <a:xfrm>
            <a:off x="3026804" y="1043807"/>
            <a:ext cx="914321" cy="201899"/>
          </a:xfrm>
          <a:prstGeom prst="rect">
            <a:avLst/>
          </a:prstGeom>
        </p:spPr>
      </p:pic>
      <p:pic>
        <p:nvPicPr>
          <p:cNvPr id="93" name="Picture 70">
            <a:extLst>
              <a:ext uri="{FF2B5EF4-FFF2-40B4-BE49-F238E27FC236}">
                <a16:creationId xmlns:a16="http://schemas.microsoft.com/office/drawing/2014/main" id="{CC04FD6F-9F87-47AD-E00A-8B696BCC84BC}"/>
              </a:ext>
            </a:extLst>
          </p:cNvPr>
          <p:cNvPicPr>
            <a:picLocks noChangeAspect="1"/>
          </p:cNvPicPr>
          <p:nvPr/>
        </p:nvPicPr>
        <p:blipFill>
          <a:blip r:embed="rId22"/>
          <a:srcRect/>
          <a:stretch>
            <a:fillRect/>
          </a:stretch>
        </p:blipFill>
        <p:spPr>
          <a:xfrm>
            <a:off x="4277988" y="985620"/>
            <a:ext cx="1061577" cy="260087"/>
          </a:xfrm>
          <a:prstGeom prst="rect">
            <a:avLst/>
          </a:prstGeom>
        </p:spPr>
      </p:pic>
      <p:pic>
        <p:nvPicPr>
          <p:cNvPr id="95" name="Picture 71">
            <a:extLst>
              <a:ext uri="{FF2B5EF4-FFF2-40B4-BE49-F238E27FC236}">
                <a16:creationId xmlns:a16="http://schemas.microsoft.com/office/drawing/2014/main" id="{6F7DFFC0-A278-7921-440E-D5F54C9D6E48}"/>
              </a:ext>
            </a:extLst>
          </p:cNvPr>
          <p:cNvPicPr>
            <a:picLocks noChangeAspect="1"/>
          </p:cNvPicPr>
          <p:nvPr/>
        </p:nvPicPr>
        <p:blipFill>
          <a:blip r:embed="rId23"/>
          <a:srcRect/>
          <a:stretch>
            <a:fillRect/>
          </a:stretch>
        </p:blipFill>
        <p:spPr>
          <a:xfrm>
            <a:off x="3001506" y="1369976"/>
            <a:ext cx="1083832" cy="252443"/>
          </a:xfrm>
          <a:prstGeom prst="rect">
            <a:avLst/>
          </a:prstGeom>
        </p:spPr>
      </p:pic>
      <p:pic>
        <p:nvPicPr>
          <p:cNvPr id="97" name="Picture 72">
            <a:extLst>
              <a:ext uri="{FF2B5EF4-FFF2-40B4-BE49-F238E27FC236}">
                <a16:creationId xmlns:a16="http://schemas.microsoft.com/office/drawing/2014/main" id="{B47D71A1-64AB-DDC8-2ADA-89814D6CBA1F}"/>
              </a:ext>
            </a:extLst>
          </p:cNvPr>
          <p:cNvPicPr>
            <a:picLocks noChangeAspect="1"/>
          </p:cNvPicPr>
          <p:nvPr/>
        </p:nvPicPr>
        <p:blipFill>
          <a:blip r:embed="rId24"/>
          <a:srcRect/>
          <a:stretch>
            <a:fillRect/>
          </a:stretch>
        </p:blipFill>
        <p:spPr>
          <a:xfrm>
            <a:off x="4192386" y="1312474"/>
            <a:ext cx="1350837" cy="402637"/>
          </a:xfrm>
          <a:prstGeom prst="rect">
            <a:avLst/>
          </a:prstGeom>
        </p:spPr>
      </p:pic>
      <p:pic>
        <p:nvPicPr>
          <p:cNvPr id="99" name="Picture 73">
            <a:extLst>
              <a:ext uri="{FF2B5EF4-FFF2-40B4-BE49-F238E27FC236}">
                <a16:creationId xmlns:a16="http://schemas.microsoft.com/office/drawing/2014/main" id="{6E5686F9-E440-04DC-D1FD-676F1F623C00}"/>
              </a:ext>
            </a:extLst>
          </p:cNvPr>
          <p:cNvPicPr>
            <a:picLocks noChangeAspect="1"/>
          </p:cNvPicPr>
          <p:nvPr/>
        </p:nvPicPr>
        <p:blipFill>
          <a:blip r:embed="rId25"/>
          <a:srcRect/>
          <a:stretch>
            <a:fillRect/>
          </a:stretch>
        </p:blipFill>
        <p:spPr>
          <a:xfrm>
            <a:off x="6444268" y="1025690"/>
            <a:ext cx="376009" cy="376009"/>
          </a:xfrm>
          <a:prstGeom prst="rect">
            <a:avLst/>
          </a:prstGeom>
        </p:spPr>
      </p:pic>
      <p:pic>
        <p:nvPicPr>
          <p:cNvPr id="101" name="Picture 74" descr="A picture containing graphical user interface&#10;&#10;Description automatically generated">
            <a:extLst>
              <a:ext uri="{FF2B5EF4-FFF2-40B4-BE49-F238E27FC236}">
                <a16:creationId xmlns:a16="http://schemas.microsoft.com/office/drawing/2014/main" id="{9DE4AF02-2F5A-B15B-080E-7121033E2F8F}"/>
              </a:ext>
            </a:extLst>
          </p:cNvPr>
          <p:cNvPicPr>
            <a:picLocks noChangeAspect="1"/>
          </p:cNvPicPr>
          <p:nvPr/>
        </p:nvPicPr>
        <p:blipFill>
          <a:blip r:embed="rId26"/>
          <a:srcRect/>
          <a:stretch>
            <a:fillRect/>
          </a:stretch>
        </p:blipFill>
        <p:spPr>
          <a:xfrm>
            <a:off x="5651173" y="1025691"/>
            <a:ext cx="602595" cy="542467"/>
          </a:xfrm>
          <a:prstGeom prst="rect">
            <a:avLst/>
          </a:prstGeom>
        </p:spPr>
      </p:pic>
      <p:sp>
        <p:nvSpPr>
          <p:cNvPr id="103" name="TextBox 75">
            <a:extLst>
              <a:ext uri="{FF2B5EF4-FFF2-40B4-BE49-F238E27FC236}">
                <a16:creationId xmlns:a16="http://schemas.microsoft.com/office/drawing/2014/main" id="{C0DD9E3A-4C49-0AC9-B423-C79DB512F994}"/>
              </a:ext>
            </a:extLst>
          </p:cNvPr>
          <p:cNvSpPr txBox="1"/>
          <p:nvPr/>
        </p:nvSpPr>
        <p:spPr>
          <a:xfrm>
            <a:off x="6365488" y="1398593"/>
            <a:ext cx="592877" cy="140167"/>
          </a:xfrm>
          <a:prstGeom prst="rect">
            <a:avLst/>
          </a:prstGeom>
        </p:spPr>
        <p:txBody>
          <a:bodyPr lIns="0" tIns="0" rIns="0" bIns="0" rtlCol="0" anchor="t">
            <a:spAutoFit/>
          </a:bodyPr>
          <a:lstStyle/>
          <a:p>
            <a:pPr algn="ctr">
              <a:lnSpc>
                <a:spcPts val="1187"/>
              </a:lnSpc>
              <a:spcBef>
                <a:spcPct val="0"/>
              </a:spcBef>
            </a:pPr>
            <a:r>
              <a:rPr lang="en-US" sz="848">
                <a:solidFill>
                  <a:srgbClr val="737373"/>
                </a:solidFill>
                <a:latin typeface="Segoe UI" panose="020B0502040204020203" pitchFamily="34" charset="0"/>
                <a:cs typeface="Segoe UI" panose="020B0502040204020203" pitchFamily="34" charset="0"/>
              </a:rPr>
              <a:t>Apple Maps</a:t>
            </a:r>
          </a:p>
        </p:txBody>
      </p:sp>
      <p:sp>
        <p:nvSpPr>
          <p:cNvPr id="105" name="TextBox 76">
            <a:extLst>
              <a:ext uri="{FF2B5EF4-FFF2-40B4-BE49-F238E27FC236}">
                <a16:creationId xmlns:a16="http://schemas.microsoft.com/office/drawing/2014/main" id="{7FD3858D-F808-6434-21F9-BF1A949464D3}"/>
              </a:ext>
            </a:extLst>
          </p:cNvPr>
          <p:cNvSpPr txBox="1"/>
          <p:nvPr/>
        </p:nvSpPr>
        <p:spPr>
          <a:xfrm>
            <a:off x="3026804" y="558074"/>
            <a:ext cx="2832264" cy="246734"/>
          </a:xfrm>
          <a:prstGeom prst="rect">
            <a:avLst/>
          </a:prstGeom>
        </p:spPr>
        <p:txBody>
          <a:bodyPr lIns="0" tIns="0" rIns="0" bIns="0" rtlCol="0" anchor="t">
            <a:spAutoFit/>
          </a:bodyPr>
          <a:lstStyle/>
          <a:p>
            <a:pPr algn="ctr">
              <a:lnSpc>
                <a:spcPts val="2147"/>
              </a:lnSpc>
            </a:pPr>
            <a:r>
              <a:rPr lang="en-US" sz="1533" b="1">
                <a:solidFill>
                  <a:srgbClr val="000000"/>
                </a:solidFill>
                <a:latin typeface="Segoe UI" panose="020B0502040204020203" pitchFamily="34" charset="0"/>
                <a:cs typeface="Segoe UI" panose="020B0502040204020203" pitchFamily="34" charset="0"/>
              </a:rPr>
              <a:t>External Services Integration</a:t>
            </a:r>
          </a:p>
        </p:txBody>
      </p:sp>
      <p:sp>
        <p:nvSpPr>
          <p:cNvPr id="107" name="Freeform 41">
            <a:extLst>
              <a:ext uri="{FF2B5EF4-FFF2-40B4-BE49-F238E27FC236}">
                <a16:creationId xmlns:a16="http://schemas.microsoft.com/office/drawing/2014/main" id="{64BB53F5-F71A-7CEA-3BA7-7DEE5484B35A}"/>
              </a:ext>
            </a:extLst>
          </p:cNvPr>
          <p:cNvSpPr/>
          <p:nvPr/>
        </p:nvSpPr>
        <p:spPr>
          <a:xfrm>
            <a:off x="3531766" y="3273043"/>
            <a:ext cx="1507621" cy="728357"/>
          </a:xfrm>
          <a:custGeom>
            <a:avLst/>
            <a:gdLst/>
            <a:ahLst/>
            <a:cxnLst/>
            <a:rect l="l" t="t" r="r" b="b"/>
            <a:pathLst>
              <a:path w="729064" h="352223">
                <a:moveTo>
                  <a:pt x="68469" y="0"/>
                </a:moveTo>
                <a:lnTo>
                  <a:pt x="660594" y="0"/>
                </a:lnTo>
                <a:cubicBezTo>
                  <a:pt x="698409" y="0"/>
                  <a:pt x="729064" y="30655"/>
                  <a:pt x="729064" y="68469"/>
                </a:cubicBezTo>
                <a:lnTo>
                  <a:pt x="729064" y="283754"/>
                </a:lnTo>
                <a:cubicBezTo>
                  <a:pt x="729064" y="301913"/>
                  <a:pt x="721850" y="319329"/>
                  <a:pt x="709009" y="332169"/>
                </a:cubicBezTo>
                <a:cubicBezTo>
                  <a:pt x="696169" y="345010"/>
                  <a:pt x="678754" y="352223"/>
                  <a:pt x="660594" y="352223"/>
                </a:cubicBezTo>
                <a:lnTo>
                  <a:pt x="68469" y="352223"/>
                </a:lnTo>
                <a:cubicBezTo>
                  <a:pt x="50310" y="352223"/>
                  <a:pt x="32895" y="345010"/>
                  <a:pt x="20054" y="332169"/>
                </a:cubicBezTo>
                <a:cubicBezTo>
                  <a:pt x="7214" y="319329"/>
                  <a:pt x="0" y="301913"/>
                  <a:pt x="0" y="283754"/>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38B6FF"/>
            </a:solidFill>
          </a:ln>
        </p:spPr>
        <p:txBody>
          <a:bodyPr anchor="ctr" anchorCtr="0"/>
          <a:lstStyle/>
          <a:p>
            <a:pPr algn="ctr"/>
            <a:r>
              <a:rPr lang="en-US" altLang="zh-CN" sz="1667" b="1">
                <a:latin typeface="Segoe UI" panose="020B0502040204020203" pitchFamily="34" charset="0"/>
                <a:cs typeface="Segoe UI" panose="020B0502040204020203" pitchFamily="34" charset="0"/>
              </a:rPr>
              <a:t>User-side</a:t>
            </a:r>
          </a:p>
        </p:txBody>
      </p:sp>
      <p:sp>
        <p:nvSpPr>
          <p:cNvPr id="109" name="Freeform 44">
            <a:extLst>
              <a:ext uri="{FF2B5EF4-FFF2-40B4-BE49-F238E27FC236}">
                <a16:creationId xmlns:a16="http://schemas.microsoft.com/office/drawing/2014/main" id="{770FD321-5B55-0937-EF57-8C4267B07970}"/>
              </a:ext>
            </a:extLst>
          </p:cNvPr>
          <p:cNvSpPr/>
          <p:nvPr/>
        </p:nvSpPr>
        <p:spPr>
          <a:xfrm>
            <a:off x="3542468" y="4628920"/>
            <a:ext cx="1507621" cy="707113"/>
          </a:xfrm>
          <a:custGeom>
            <a:avLst/>
            <a:gdLst/>
            <a:ahLst/>
            <a:cxnLst/>
            <a:rect l="l" t="t" r="r" b="b"/>
            <a:pathLst>
              <a:path w="729064" h="341950">
                <a:moveTo>
                  <a:pt x="68469" y="0"/>
                </a:moveTo>
                <a:lnTo>
                  <a:pt x="660594" y="0"/>
                </a:lnTo>
                <a:cubicBezTo>
                  <a:pt x="698409" y="0"/>
                  <a:pt x="729064" y="30655"/>
                  <a:pt x="729064" y="68469"/>
                </a:cubicBezTo>
                <a:lnTo>
                  <a:pt x="729064" y="273480"/>
                </a:lnTo>
                <a:cubicBezTo>
                  <a:pt x="729064" y="291640"/>
                  <a:pt x="721850" y="309055"/>
                  <a:pt x="709009" y="321896"/>
                </a:cubicBezTo>
                <a:cubicBezTo>
                  <a:pt x="696169" y="334736"/>
                  <a:pt x="678754" y="341950"/>
                  <a:pt x="660594" y="341950"/>
                </a:cubicBezTo>
                <a:lnTo>
                  <a:pt x="68469" y="341950"/>
                </a:lnTo>
                <a:cubicBezTo>
                  <a:pt x="50310" y="341950"/>
                  <a:pt x="32895" y="334736"/>
                  <a:pt x="20054" y="321896"/>
                </a:cubicBezTo>
                <a:cubicBezTo>
                  <a:pt x="7214" y="309055"/>
                  <a:pt x="0" y="291640"/>
                  <a:pt x="0" y="273480"/>
                </a:cubicBezTo>
                <a:lnTo>
                  <a:pt x="0" y="68469"/>
                </a:lnTo>
                <a:cubicBezTo>
                  <a:pt x="0" y="50310"/>
                  <a:pt x="7214" y="32895"/>
                  <a:pt x="20054" y="20054"/>
                </a:cubicBezTo>
                <a:cubicBezTo>
                  <a:pt x="32895" y="7214"/>
                  <a:pt x="50310" y="0"/>
                  <a:pt x="68469" y="0"/>
                </a:cubicBezTo>
                <a:close/>
              </a:path>
            </a:pathLst>
          </a:custGeom>
          <a:solidFill>
            <a:srgbClr val="FFFFFF"/>
          </a:solidFill>
          <a:ln w="28575">
            <a:solidFill>
              <a:srgbClr val="737373"/>
            </a:solidFill>
          </a:ln>
        </p:spPr>
        <p:txBody>
          <a:bodyPr lIns="91440" tIns="45720" rIns="91440" bIns="45720" anchor="ctr" anchorCtr="1"/>
          <a:lstStyle/>
          <a:p>
            <a:pPr algn="ctr"/>
            <a:r>
              <a:rPr lang="en-US" altLang="zh-CN" sz="1650" b="1">
                <a:latin typeface="Segoe UI" panose="020B0502040204020203" pitchFamily="34" charset="0"/>
                <a:cs typeface="Segoe UI" panose="020B0502040204020203" pitchFamily="34" charset="0"/>
              </a:rPr>
              <a:t>Admin-side</a:t>
            </a:r>
            <a:endParaRPr lang="zh-CN" altLang="en-US" sz="1650" b="1">
              <a:latin typeface="Segoe UI" panose="020B0502040204020203" pitchFamily="34" charset="0"/>
              <a:cs typeface="Segoe UI" panose="020B0502040204020203" pitchFamily="34" charset="0"/>
            </a:endParaRPr>
          </a:p>
        </p:txBody>
      </p:sp>
      <p:sp>
        <p:nvSpPr>
          <p:cNvPr id="111" name="Freeform 47">
            <a:extLst>
              <a:ext uri="{FF2B5EF4-FFF2-40B4-BE49-F238E27FC236}">
                <a16:creationId xmlns:a16="http://schemas.microsoft.com/office/drawing/2014/main" id="{CA35DE6E-67F8-E147-A587-D9583ABD3440}"/>
              </a:ext>
            </a:extLst>
          </p:cNvPr>
          <p:cNvSpPr/>
          <p:nvPr/>
        </p:nvSpPr>
        <p:spPr>
          <a:xfrm>
            <a:off x="6120377" y="3032728"/>
            <a:ext cx="2576745" cy="1209661"/>
          </a:xfrm>
          <a:custGeom>
            <a:avLst/>
            <a:gdLst/>
            <a:ahLst/>
            <a:cxnLst/>
            <a:rect l="l" t="t" r="r" b="b"/>
            <a:pathLst>
              <a:path w="1234827" h="584975">
                <a:moveTo>
                  <a:pt x="40425" y="0"/>
                </a:moveTo>
                <a:lnTo>
                  <a:pt x="1194402" y="0"/>
                </a:lnTo>
                <a:cubicBezTo>
                  <a:pt x="1205123" y="0"/>
                  <a:pt x="1215405" y="4259"/>
                  <a:pt x="1222987" y="11840"/>
                </a:cubicBezTo>
                <a:cubicBezTo>
                  <a:pt x="1230568" y="19422"/>
                  <a:pt x="1234827" y="29704"/>
                  <a:pt x="1234827" y="40425"/>
                </a:cubicBezTo>
                <a:lnTo>
                  <a:pt x="1234827" y="544549"/>
                </a:lnTo>
                <a:cubicBezTo>
                  <a:pt x="1234827" y="566876"/>
                  <a:pt x="1216728" y="584975"/>
                  <a:pt x="1194402" y="584975"/>
                </a:cubicBezTo>
                <a:lnTo>
                  <a:pt x="40425" y="584975"/>
                </a:lnTo>
                <a:cubicBezTo>
                  <a:pt x="29704" y="584975"/>
                  <a:pt x="19422" y="580716"/>
                  <a:pt x="11840" y="573134"/>
                </a:cubicBezTo>
                <a:cubicBezTo>
                  <a:pt x="4259" y="565553"/>
                  <a:pt x="0" y="555271"/>
                  <a:pt x="0" y="544549"/>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38B6FF"/>
            </a:solidFill>
          </a:ln>
        </p:spPr>
        <p:txBody>
          <a:bodyPr anchor="ctr" anchorCtr="0"/>
          <a:lstStyle/>
          <a:p>
            <a:pPr algn="ctr">
              <a:lnSpc>
                <a:spcPts val="2166"/>
              </a:lnSpc>
            </a:pPr>
            <a:endParaRPr lang="zh-CN" altLang="en-US" sz="800">
              <a:latin typeface="Segoe UI" panose="020B0502040204020203" pitchFamily="34" charset="0"/>
              <a:cs typeface="Segoe UI" panose="020B0502040204020203" pitchFamily="34" charset="0"/>
            </a:endParaRPr>
          </a:p>
        </p:txBody>
      </p:sp>
      <p:sp>
        <p:nvSpPr>
          <p:cNvPr id="113" name="Freeform 50">
            <a:extLst>
              <a:ext uri="{FF2B5EF4-FFF2-40B4-BE49-F238E27FC236}">
                <a16:creationId xmlns:a16="http://schemas.microsoft.com/office/drawing/2014/main" id="{BD61F396-D79B-F665-41D7-7D9C7687DB0B}"/>
              </a:ext>
            </a:extLst>
          </p:cNvPr>
          <p:cNvSpPr/>
          <p:nvPr/>
        </p:nvSpPr>
        <p:spPr>
          <a:xfrm>
            <a:off x="6134740" y="4373313"/>
            <a:ext cx="2553481" cy="1275168"/>
          </a:xfrm>
          <a:custGeom>
            <a:avLst/>
            <a:gdLst/>
            <a:ahLst/>
            <a:cxnLst/>
            <a:rect l="l" t="t" r="r" b="b"/>
            <a:pathLst>
              <a:path w="1234827" h="616653">
                <a:moveTo>
                  <a:pt x="40425" y="0"/>
                </a:moveTo>
                <a:lnTo>
                  <a:pt x="1194402" y="0"/>
                </a:lnTo>
                <a:cubicBezTo>
                  <a:pt x="1205123" y="0"/>
                  <a:pt x="1215405" y="4259"/>
                  <a:pt x="1222987" y="11840"/>
                </a:cubicBezTo>
                <a:cubicBezTo>
                  <a:pt x="1230568" y="19422"/>
                  <a:pt x="1234827" y="29704"/>
                  <a:pt x="1234827" y="40425"/>
                </a:cubicBezTo>
                <a:lnTo>
                  <a:pt x="1234827" y="576228"/>
                </a:lnTo>
                <a:cubicBezTo>
                  <a:pt x="1234827" y="598554"/>
                  <a:pt x="1216728" y="616653"/>
                  <a:pt x="1194402" y="616653"/>
                </a:cubicBezTo>
                <a:lnTo>
                  <a:pt x="40425" y="616653"/>
                </a:lnTo>
                <a:cubicBezTo>
                  <a:pt x="29704" y="616653"/>
                  <a:pt x="19422" y="612394"/>
                  <a:pt x="11840" y="604813"/>
                </a:cubicBezTo>
                <a:cubicBezTo>
                  <a:pt x="4259" y="597231"/>
                  <a:pt x="0" y="586949"/>
                  <a:pt x="0" y="576228"/>
                </a:cubicBezTo>
                <a:lnTo>
                  <a:pt x="0" y="40425"/>
                </a:lnTo>
                <a:cubicBezTo>
                  <a:pt x="0" y="29704"/>
                  <a:pt x="4259" y="19422"/>
                  <a:pt x="11840" y="11840"/>
                </a:cubicBezTo>
                <a:cubicBezTo>
                  <a:pt x="19422" y="4259"/>
                  <a:pt x="29704" y="0"/>
                  <a:pt x="40425" y="0"/>
                </a:cubicBezTo>
                <a:close/>
              </a:path>
            </a:pathLst>
          </a:custGeom>
          <a:solidFill>
            <a:srgbClr val="FFFFFF"/>
          </a:solidFill>
          <a:ln w="28575">
            <a:solidFill>
              <a:srgbClr val="737373"/>
            </a:solidFill>
          </a:ln>
        </p:spPr>
        <p:txBody>
          <a:bodyPr anchor="ctr" anchorCtr="0"/>
          <a:lstStyle/>
          <a:p>
            <a:pPr algn="ctr">
              <a:lnSpc>
                <a:spcPts val="2166"/>
              </a:lnSpc>
            </a:pPr>
            <a:endParaRPr lang="en-US" altLang="zh-CN" sz="1333" spc="27">
              <a:solidFill>
                <a:srgbClr val="212423"/>
              </a:solidFill>
              <a:latin typeface="Segoe UI" panose="020B0502040204020203" pitchFamily="34" charset="0"/>
              <a:cs typeface="Segoe UI" panose="020B0502040204020203" pitchFamily="34" charset="0"/>
            </a:endParaRPr>
          </a:p>
        </p:txBody>
      </p:sp>
      <p:sp>
        <p:nvSpPr>
          <p:cNvPr id="115" name="文本框 43">
            <a:extLst>
              <a:ext uri="{FF2B5EF4-FFF2-40B4-BE49-F238E27FC236}">
                <a16:creationId xmlns:a16="http://schemas.microsoft.com/office/drawing/2014/main" id="{AB9CCFE4-AD1E-C8A3-9CC0-F87C48C7996D}"/>
              </a:ext>
            </a:extLst>
          </p:cNvPr>
          <p:cNvSpPr txBox="1"/>
          <p:nvPr/>
        </p:nvSpPr>
        <p:spPr>
          <a:xfrm>
            <a:off x="6128234" y="3132294"/>
            <a:ext cx="2559987" cy="358688"/>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User API</a:t>
            </a:r>
            <a:endParaRPr lang="zh-CN" altLang="en-US" sz="800">
              <a:latin typeface="Segoe UI" panose="020B0502040204020203" pitchFamily="34" charset="0"/>
              <a:cs typeface="Segoe UI" panose="020B0502040204020203" pitchFamily="34" charset="0"/>
            </a:endParaRPr>
          </a:p>
        </p:txBody>
      </p:sp>
      <p:sp>
        <p:nvSpPr>
          <p:cNvPr id="117" name="文本框 44">
            <a:extLst>
              <a:ext uri="{FF2B5EF4-FFF2-40B4-BE49-F238E27FC236}">
                <a16:creationId xmlns:a16="http://schemas.microsoft.com/office/drawing/2014/main" id="{78F3236A-9217-BD69-BAA8-8B517971D24C}"/>
              </a:ext>
            </a:extLst>
          </p:cNvPr>
          <p:cNvSpPr txBox="1"/>
          <p:nvPr/>
        </p:nvSpPr>
        <p:spPr>
          <a:xfrm>
            <a:off x="6134740" y="4508844"/>
            <a:ext cx="2553481" cy="352532"/>
          </a:xfrm>
          <a:prstGeom prst="rect">
            <a:avLst/>
          </a:prstGeom>
          <a:noFill/>
        </p:spPr>
        <p:txBody>
          <a:bodyPr wrap="square" rtlCol="0">
            <a:spAutoFit/>
          </a:bodyPr>
          <a:lstStyle/>
          <a:p>
            <a:pPr algn="ctr">
              <a:lnSpc>
                <a:spcPts val="2166"/>
              </a:lnSpc>
            </a:pPr>
            <a:r>
              <a:rPr lang="en-US" altLang="zh-CN" sz="1666" b="1" spc="33">
                <a:solidFill>
                  <a:srgbClr val="212423"/>
                </a:solidFill>
                <a:latin typeface="Segoe UI" panose="020B0502040204020203" pitchFamily="34" charset="0"/>
                <a:cs typeface="Segoe UI" panose="020B0502040204020203" pitchFamily="34" charset="0"/>
              </a:rPr>
              <a:t>Admin API</a:t>
            </a:r>
          </a:p>
        </p:txBody>
      </p:sp>
      <p:sp>
        <p:nvSpPr>
          <p:cNvPr id="119" name="文本框 47">
            <a:extLst>
              <a:ext uri="{FF2B5EF4-FFF2-40B4-BE49-F238E27FC236}">
                <a16:creationId xmlns:a16="http://schemas.microsoft.com/office/drawing/2014/main" id="{567E7DA1-5190-D7F7-255E-CEC967DF1A99}"/>
              </a:ext>
            </a:extLst>
          </p:cNvPr>
          <p:cNvSpPr txBox="1"/>
          <p:nvPr/>
        </p:nvSpPr>
        <p:spPr>
          <a:xfrm>
            <a:off x="6117370" y="3399262"/>
            <a:ext cx="2559987" cy="735651"/>
          </a:xfrm>
          <a:prstGeom prst="rect">
            <a:avLst/>
          </a:prstGeom>
          <a:noFill/>
        </p:spPr>
        <p:txBody>
          <a:bodyPr wrap="square" rtlCol="0">
            <a:spAutoFit/>
          </a:bodyPr>
          <a:lstStyle/>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fetch clinic information</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search service</a:t>
            </a:r>
          </a:p>
          <a:p>
            <a:pPr marL="287882" lvl="1" indent="-143941">
              <a:lnSpc>
                <a:spcPts val="1733"/>
              </a:lnSpc>
              <a:buFont typeface="Arial"/>
              <a:buChar char="•"/>
            </a:pPr>
            <a:r>
              <a:rPr lang="en-US" altLang="zh-CN" sz="1333" spc="27">
                <a:solidFill>
                  <a:srgbClr val="212423"/>
                </a:solidFill>
                <a:latin typeface="Segoe UI" panose="020B0502040204020203" pitchFamily="34" charset="0"/>
                <a:cs typeface="Segoe UI" panose="020B0502040204020203" pitchFamily="34" charset="0"/>
              </a:rPr>
              <a:t>send register email</a:t>
            </a:r>
            <a:endParaRPr lang="zh-CN" altLang="en-US" sz="800">
              <a:latin typeface="Segoe UI" panose="020B0502040204020203" pitchFamily="34" charset="0"/>
              <a:cs typeface="Segoe UI" panose="020B0502040204020203" pitchFamily="34" charset="0"/>
            </a:endParaRPr>
          </a:p>
        </p:txBody>
      </p:sp>
      <p:sp>
        <p:nvSpPr>
          <p:cNvPr id="121" name="文本框 49">
            <a:extLst>
              <a:ext uri="{FF2B5EF4-FFF2-40B4-BE49-F238E27FC236}">
                <a16:creationId xmlns:a16="http://schemas.microsoft.com/office/drawing/2014/main" id="{E9E6070E-1E5C-263F-41FD-979B123DA01A}"/>
              </a:ext>
            </a:extLst>
          </p:cNvPr>
          <p:cNvSpPr txBox="1"/>
          <p:nvPr/>
        </p:nvSpPr>
        <p:spPr>
          <a:xfrm>
            <a:off x="6134739" y="4824230"/>
            <a:ext cx="2559987" cy="730777"/>
          </a:xfrm>
          <a:prstGeom prst="rect">
            <a:avLst/>
          </a:prstGeom>
          <a:noFill/>
        </p:spPr>
        <p:txBody>
          <a:bodyPr wrap="square" lIns="91440" tIns="45720" rIns="91440" bIns="45720" rtlCol="0" anchor="t">
            <a:spAutoFit/>
          </a:bodyPr>
          <a:lstStyle/>
          <a:p>
            <a:pPr marL="287882" lvl="1" indent="-143941">
              <a:lnSpc>
                <a:spcPts val="1733"/>
              </a:lnSpc>
              <a:buFont typeface="Arial"/>
              <a:buChar char="•"/>
            </a:pPr>
            <a:r>
              <a:rPr lang="en-US" altLang="zh-CN" sz="1333" spc="27" dirty="0">
                <a:solidFill>
                  <a:srgbClr val="212423"/>
                </a:solidFill>
                <a:latin typeface="Segoe UI" panose="020B0502040204020203" pitchFamily="34" charset="0"/>
                <a:cs typeface="Segoe UI" panose="020B0502040204020203" pitchFamily="34" charset="0"/>
              </a:rPr>
              <a:t>add/ delete/ edit content</a:t>
            </a:r>
          </a:p>
          <a:p>
            <a:pPr marL="287882" lvl="1" indent="-143941">
              <a:lnSpc>
                <a:spcPts val="1733"/>
              </a:lnSpc>
              <a:buFont typeface="Arial"/>
              <a:buChar char="•"/>
            </a:pPr>
            <a:r>
              <a:rPr lang="en-US" altLang="zh-CN" sz="1333" spc="27" dirty="0">
                <a:solidFill>
                  <a:srgbClr val="212423"/>
                </a:solidFill>
                <a:latin typeface="Segoe UI" panose="020B0502040204020203" pitchFamily="34" charset="0"/>
                <a:cs typeface="Segoe UI" panose="020B0502040204020203" pitchFamily="34" charset="0"/>
              </a:rPr>
              <a:t>manage images</a:t>
            </a:r>
          </a:p>
          <a:p>
            <a:pPr marL="287882" lvl="1" indent="-143941">
              <a:lnSpc>
                <a:spcPts val="1733"/>
              </a:lnSpc>
              <a:buFont typeface="Arial"/>
              <a:buChar char="•"/>
            </a:pPr>
            <a:r>
              <a:rPr lang="en-US" altLang="zh-CN" sz="1300" spc="27" dirty="0">
                <a:solidFill>
                  <a:srgbClr val="212423"/>
                </a:solidFill>
                <a:latin typeface="Segoe UI"/>
                <a:cs typeface="Segoe UI"/>
              </a:rPr>
              <a:t>manage display </a:t>
            </a:r>
            <a:r>
              <a:rPr lang="en-US" sz="1300" spc="27" dirty="0">
                <a:solidFill>
                  <a:srgbClr val="212423"/>
                </a:solidFill>
                <a:latin typeface="Segoe UI"/>
                <a:cs typeface="Segoe UI"/>
              </a:rPr>
              <a:t>order</a:t>
            </a:r>
            <a:endParaRPr lang="en-US" sz="1300" spc="27" dirty="0">
              <a:solidFill>
                <a:srgbClr val="212423"/>
              </a:solidFill>
              <a:latin typeface="Segoe UI" panose="020B0502040204020203" pitchFamily="34" charset="0"/>
              <a:cs typeface="Segoe UI" panose="020B0502040204020203" pitchFamily="34" charset="0"/>
            </a:endParaRPr>
          </a:p>
        </p:txBody>
      </p:sp>
      <p:cxnSp>
        <p:nvCxnSpPr>
          <p:cNvPr id="2" name="Straight Arrow Connector 1">
            <a:extLst>
              <a:ext uri="{FF2B5EF4-FFF2-40B4-BE49-F238E27FC236}">
                <a16:creationId xmlns:a16="http://schemas.microsoft.com/office/drawing/2014/main" id="{36841D2D-2391-22FB-89DC-EB83557D1DE1}"/>
              </a:ext>
            </a:extLst>
          </p:cNvPr>
          <p:cNvCxnSpPr/>
          <p:nvPr/>
        </p:nvCxnSpPr>
        <p:spPr>
          <a:xfrm>
            <a:off x="4018230" y="1797461"/>
            <a:ext cx="2987" cy="1444811"/>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3" name="Straight Arrow Connector 2">
            <a:extLst>
              <a:ext uri="{FF2B5EF4-FFF2-40B4-BE49-F238E27FC236}">
                <a16:creationId xmlns:a16="http://schemas.microsoft.com/office/drawing/2014/main" id="{AA7C5F65-EA4E-25B8-F78C-1906950B8130}"/>
              </a:ext>
            </a:extLst>
          </p:cNvPr>
          <p:cNvCxnSpPr>
            <a:cxnSpLocks/>
          </p:cNvCxnSpPr>
          <p:nvPr/>
        </p:nvCxnSpPr>
        <p:spPr>
          <a:xfrm flipH="1" flipV="1">
            <a:off x="5073295" y="3663490"/>
            <a:ext cx="1033405"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3321DB17-7B93-85CD-0583-B6EC0587B6CF}"/>
              </a:ext>
            </a:extLst>
          </p:cNvPr>
          <p:cNvCxnSpPr>
            <a:cxnSpLocks/>
          </p:cNvCxnSpPr>
          <p:nvPr/>
        </p:nvCxnSpPr>
        <p:spPr>
          <a:xfrm flipH="1" flipV="1">
            <a:off x="5086182"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EFFED6AE-3EEE-42AE-EA86-DF3947A5D7D9}"/>
              </a:ext>
            </a:extLst>
          </p:cNvPr>
          <p:cNvCxnSpPr>
            <a:cxnSpLocks/>
          </p:cNvCxnSpPr>
          <p:nvPr/>
        </p:nvCxnSpPr>
        <p:spPr>
          <a:xfrm flipV="1">
            <a:off x="8713405" y="3727860"/>
            <a:ext cx="1013519" cy="6303"/>
          </a:xfrm>
          <a:prstGeom prst="straightConnector1">
            <a:avLst/>
          </a:prstGeom>
          <a:ln w="28575">
            <a:solidFill>
              <a:schemeClr val="accent2">
                <a:lumMod val="50000"/>
              </a:schemeClr>
            </a:solidFill>
            <a:headEnd type="arrow"/>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40DAEE0-1C49-C7AC-6410-9B894A63E97B}"/>
              </a:ext>
            </a:extLst>
          </p:cNvPr>
          <p:cNvCxnSpPr>
            <a:cxnSpLocks/>
          </p:cNvCxnSpPr>
          <p:nvPr/>
        </p:nvCxnSpPr>
        <p:spPr>
          <a:xfrm flipH="1" flipV="1">
            <a:off x="8709823" y="5021083"/>
            <a:ext cx="1010578" cy="1966"/>
          </a:xfrm>
          <a:prstGeom prst="straightConnector1">
            <a:avLst/>
          </a:prstGeom>
          <a:ln w="28575">
            <a:solidFill>
              <a:schemeClr val="accent2">
                <a:lumMod val="5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14" name="TextBox 34">
            <a:extLst>
              <a:ext uri="{FF2B5EF4-FFF2-40B4-BE49-F238E27FC236}">
                <a16:creationId xmlns:a16="http://schemas.microsoft.com/office/drawing/2014/main" id="{F4318BBD-9DDA-AA28-F826-836B7B35DA64}"/>
              </a:ext>
            </a:extLst>
          </p:cNvPr>
          <p:cNvSpPr txBox="1"/>
          <p:nvPr/>
        </p:nvSpPr>
        <p:spPr>
          <a:xfrm>
            <a:off x="2455833" y="2892152"/>
            <a:ext cx="927312" cy="246734"/>
          </a:xfrm>
          <a:prstGeom prst="rect">
            <a:avLst/>
          </a:prstGeom>
        </p:spPr>
        <p:txBody>
          <a:bodyPr wrap="square" lIns="0" tIns="0" rIns="0" bIns="0" rtlCol="0" anchor="t">
            <a:spAutoFit/>
          </a:bodyPr>
          <a:lstStyle/>
          <a:p>
            <a:pPr algn="ctr">
              <a:lnSpc>
                <a:spcPts val="2146"/>
              </a:lnSpc>
            </a:pPr>
            <a:r>
              <a:rPr lang="en-US" sz="1533" b="1">
                <a:solidFill>
                  <a:srgbClr val="000000"/>
                </a:solidFill>
                <a:latin typeface="Segoe UI" panose="020B0502040204020203" pitchFamily="34" charset="0"/>
                <a:cs typeface="Segoe UI" panose="020B0502040204020203" pitchFamily="34" charset="0"/>
              </a:rPr>
              <a:t>Frontend</a:t>
            </a:r>
          </a:p>
        </p:txBody>
      </p:sp>
    </p:spTree>
    <p:extLst>
      <p:ext uri="{BB962C8B-B14F-4D97-AF65-F5344CB8AC3E}">
        <p14:creationId xmlns:p14="http://schemas.microsoft.com/office/powerpoint/2010/main" val="2974786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DC4574B2-7DD3-84F9-DAB7-4B34F1F32257}"/>
              </a:ext>
            </a:extLst>
          </p:cNvPr>
          <p:cNvGrpSpPr/>
          <p:nvPr/>
        </p:nvGrpSpPr>
        <p:grpSpPr>
          <a:xfrm>
            <a:off x="3377391" y="2852238"/>
            <a:ext cx="2654189" cy="3502402"/>
            <a:chOff x="3478991" y="2618015"/>
            <a:chExt cx="2654189" cy="3502402"/>
          </a:xfrm>
        </p:grpSpPr>
        <p:sp>
          <p:nvSpPr>
            <p:cNvPr id="42" name="직사각형 8">
              <a:extLst>
                <a:ext uri="{FF2B5EF4-FFF2-40B4-BE49-F238E27FC236}">
                  <a16:creationId xmlns:a16="http://schemas.microsoft.com/office/drawing/2014/main" id="{01F89B20-5F1C-3A01-CB00-1DFE5954452F}"/>
                </a:ext>
              </a:extLst>
            </p:cNvPr>
            <p:cNvSpPr/>
            <p:nvPr/>
          </p:nvSpPr>
          <p:spPr>
            <a:xfrm>
              <a:off x="3478991" y="2618015"/>
              <a:ext cx="2652681" cy="3502402"/>
            </a:xfrm>
            <a:prstGeom prst="rect">
              <a:avLst/>
            </a:prstGeom>
            <a:solidFill>
              <a:schemeClr val="bg1">
                <a:lumMod val="95000"/>
              </a:schemeClr>
            </a:solidFill>
            <a:ln w="12700">
              <a:no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ü"/>
              </a:pPr>
              <a:endParaRPr lang="en-US" altLang="ko-KR" sz="1400">
                <a:solidFill>
                  <a:srgbClr val="2A2735"/>
                </a:solidFill>
                <a:latin typeface="Segoe UI" panose="020B0502040204020203" pitchFamily="34" charset="0"/>
                <a:ea typeface="+mn-lt"/>
                <a:cs typeface="Segoe UI" panose="020B0502040204020203" pitchFamily="34" charset="0"/>
              </a:endParaRPr>
            </a:p>
            <a:p>
              <a:pPr marL="285750" indent="-285750">
                <a:buFont typeface="Wingdings" panose="05000000000000000000" pitchFamily="2" charset="2"/>
                <a:buChar char="ü"/>
              </a:pPr>
              <a:endParaRPr lang="en-US" altLang="ko-KR" sz="1400">
                <a:solidFill>
                  <a:srgbClr val="2A2735"/>
                </a:solidFill>
                <a:latin typeface="Segoe UI" panose="020B0502040204020203" pitchFamily="34" charset="0"/>
                <a:ea typeface="+mn-lt"/>
                <a:cs typeface="Segoe UI" panose="020B0502040204020203" pitchFamily="34" charset="0"/>
              </a:endParaRPr>
            </a:p>
            <a:p>
              <a:pPr marL="285750" indent="-285750">
                <a:buFont typeface="Wingdings" panose="05000000000000000000" pitchFamily="2" charset="2"/>
                <a:buChar char="ü"/>
              </a:pPr>
              <a:endParaRPr lang="en-US" altLang="ko-KR" sz="1400">
                <a:solidFill>
                  <a:srgbClr val="2A2735"/>
                </a:solidFill>
                <a:latin typeface="Segoe UI" panose="020B0502040204020203" pitchFamily="34" charset="0"/>
                <a:ea typeface="+mn-lt"/>
                <a:cs typeface="Segoe UI" panose="020B0502040204020203" pitchFamily="34" charset="0"/>
              </a:endParaRPr>
            </a:p>
            <a:p>
              <a:pPr marL="285750" indent="-285750">
                <a:buFont typeface="Wingdings" panose="05000000000000000000" pitchFamily="2" charset="2"/>
                <a:buChar char="ü"/>
              </a:pPr>
              <a:endParaRPr lang="en-US" altLang="ko-KR" sz="1400">
                <a:solidFill>
                  <a:srgbClr val="2A2735"/>
                </a:solidFill>
                <a:latin typeface="Segoe UI" panose="020B0502040204020203" pitchFamily="34" charset="0"/>
                <a:ea typeface="+mn-lt"/>
                <a:cs typeface="Segoe UI" panose="020B0502040204020203" pitchFamily="34" charset="0"/>
              </a:endParaRPr>
            </a:p>
            <a:p>
              <a:pPr marL="285750" indent="-285750">
                <a:buFont typeface="Wingdings" panose="05000000000000000000" pitchFamily="2" charset="2"/>
                <a:buChar char="ü"/>
              </a:pPr>
              <a:endParaRPr lang="en-US" altLang="ko-KR" sz="1400">
                <a:solidFill>
                  <a:srgbClr val="2A2735"/>
                </a:solidFill>
                <a:latin typeface="Segoe UI" panose="020B0502040204020203" pitchFamily="34" charset="0"/>
                <a:ea typeface="+mn-lt"/>
                <a:cs typeface="Segoe UI" panose="020B0502040204020203" pitchFamily="34" charset="0"/>
              </a:endParaRPr>
            </a:p>
            <a:p>
              <a:pPr marL="285750" indent="-285750">
                <a:buFont typeface="Wingdings" panose="05000000000000000000" pitchFamily="2" charset="2"/>
                <a:buChar char="ü"/>
              </a:pPr>
              <a:r>
                <a:rPr lang="en-US" altLang="ko-KR" sz="1400">
                  <a:solidFill>
                    <a:srgbClr val="2A2735"/>
                  </a:solidFill>
                  <a:latin typeface="Segoe UI" panose="020B0502040204020203" pitchFamily="34" charset="0"/>
                  <a:ea typeface="+mn-lt"/>
                  <a:cs typeface="Segoe UI" panose="020B0502040204020203" pitchFamily="34" charset="0"/>
                </a:rPr>
                <a:t>The integration of different services also makes the website more user-friendly and satisfies the requirements from our client</a:t>
              </a:r>
            </a:p>
            <a:p>
              <a:pPr marL="285750" indent="-285750">
                <a:buFont typeface="Wingdings" panose="05000000000000000000" pitchFamily="2" charset="2"/>
                <a:buChar char="ü"/>
              </a:pPr>
              <a:r>
                <a:rPr lang="en-US" altLang="ko-KR" sz="1400">
                  <a:solidFill>
                    <a:srgbClr val="2A2735"/>
                  </a:solidFill>
                  <a:latin typeface="Segoe UI" panose="020B0502040204020203" pitchFamily="34" charset="0"/>
                  <a:cs typeface="Segoe UI" panose="020B0502040204020203" pitchFamily="34" charset="0"/>
                </a:rPr>
                <a:t>Mobile-first design</a:t>
              </a:r>
            </a:p>
            <a:p>
              <a:pPr marL="285750" indent="-285750">
                <a:buFont typeface="Wingdings" panose="05000000000000000000" pitchFamily="2" charset="2"/>
                <a:buChar char="ü"/>
              </a:pPr>
              <a:r>
                <a:rPr lang="en-US" altLang="ko-KR" sz="1400">
                  <a:solidFill>
                    <a:srgbClr val="2A2735"/>
                  </a:solidFill>
                  <a:latin typeface="Segoe UI" panose="020B0502040204020203" pitchFamily="34" charset="0"/>
                  <a:cs typeface="Segoe UI" panose="020B0502040204020203" pitchFamily="34" charset="0"/>
                </a:rPr>
                <a:t>Cross-browser compatibility</a:t>
              </a:r>
            </a:p>
          </p:txBody>
        </p:sp>
        <p:sp>
          <p:nvSpPr>
            <p:cNvPr id="14" name="文本框 13">
              <a:extLst>
                <a:ext uri="{FF2B5EF4-FFF2-40B4-BE49-F238E27FC236}">
                  <a16:creationId xmlns:a16="http://schemas.microsoft.com/office/drawing/2014/main" id="{B07A20D9-579A-4EE1-41F7-AF0716335192}"/>
                </a:ext>
              </a:extLst>
            </p:cNvPr>
            <p:cNvSpPr txBox="1"/>
            <p:nvPr/>
          </p:nvSpPr>
          <p:spPr>
            <a:xfrm>
              <a:off x="3480132" y="2622247"/>
              <a:ext cx="2653048" cy="41581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50000"/>
                </a:lnSpc>
              </a:pPr>
              <a:r>
                <a:rPr lang="en-US" altLang="zh-CN" sz="1600" b="1">
                  <a:solidFill>
                    <a:schemeClr val="bg1"/>
                  </a:solidFill>
                  <a:latin typeface="Segoe UI" panose="020B0502040204020203" pitchFamily="34" charset="0"/>
                  <a:cs typeface="Segoe UI" panose="020B0502040204020203" pitchFamily="34" charset="0"/>
                </a:rPr>
                <a:t>User-Friendly</a:t>
              </a:r>
              <a:r>
                <a:rPr lang="en-US" altLang="zh-CN" sz="1600">
                  <a:solidFill>
                    <a:srgbClr val="2A2735"/>
                  </a:solidFill>
                  <a:latin typeface="Segoe UI" panose="020B0502040204020203" pitchFamily="34" charset="0"/>
                  <a:cs typeface="Segoe UI" panose="020B0502040204020203" pitchFamily="34" charset="0"/>
                </a:rPr>
                <a:t> </a:t>
              </a:r>
              <a:r>
                <a:rPr lang="en-US" altLang="zh-CN" sz="1600">
                  <a:latin typeface="Segoe UI" panose="020B0502040204020203" pitchFamily="34" charset="0"/>
                  <a:cs typeface="Segoe UI" panose="020B0502040204020203" pitchFamily="34" charset="0"/>
                </a:rPr>
                <a:t>​​</a:t>
              </a:r>
              <a:endParaRPr lang="zh-CN" sz="1600">
                <a:latin typeface="Segoe UI" panose="020B0502040204020203" pitchFamily="34" charset="0"/>
                <a:cs typeface="Segoe UI" panose="020B0502040204020203" pitchFamily="34" charset="0"/>
              </a:endParaRPr>
            </a:p>
          </p:txBody>
        </p:sp>
      </p:grpSp>
      <p:grpSp>
        <p:nvGrpSpPr>
          <p:cNvPr id="56" name="组合 55">
            <a:extLst>
              <a:ext uri="{FF2B5EF4-FFF2-40B4-BE49-F238E27FC236}">
                <a16:creationId xmlns:a16="http://schemas.microsoft.com/office/drawing/2014/main" id="{5CB45EA8-6273-1DEE-CAFD-EC7EE0731731}"/>
              </a:ext>
            </a:extLst>
          </p:cNvPr>
          <p:cNvGrpSpPr/>
          <p:nvPr/>
        </p:nvGrpSpPr>
        <p:grpSpPr>
          <a:xfrm>
            <a:off x="420105" y="2852238"/>
            <a:ext cx="2686386" cy="3497036"/>
            <a:chOff x="539848" y="2618015"/>
            <a:chExt cx="2686386" cy="3497036"/>
          </a:xfrm>
        </p:grpSpPr>
        <p:sp>
          <p:nvSpPr>
            <p:cNvPr id="53" name="직사각형 8">
              <a:extLst>
                <a:ext uri="{FF2B5EF4-FFF2-40B4-BE49-F238E27FC236}">
                  <a16:creationId xmlns:a16="http://schemas.microsoft.com/office/drawing/2014/main" id="{0BC36CF6-B2F9-45E2-37D0-291892B268C7}"/>
                </a:ext>
              </a:extLst>
            </p:cNvPr>
            <p:cNvSpPr/>
            <p:nvPr/>
          </p:nvSpPr>
          <p:spPr>
            <a:xfrm>
              <a:off x="539848" y="2618015"/>
              <a:ext cx="2684878" cy="3497036"/>
            </a:xfrm>
            <a:prstGeom prst="rect">
              <a:avLst/>
            </a:prstGeom>
            <a:solidFill>
              <a:schemeClr val="bg1">
                <a:lumMod val="95000"/>
              </a:schemeClr>
            </a:solidFill>
            <a:ln w="12700">
              <a:no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Bef>
                  <a:spcPts val="1000"/>
                </a:spcBef>
              </a:pPr>
              <a:endParaRPr lang="en-US" sz="1400">
                <a:latin typeface="Segoe UI" panose="020B0502040204020203" pitchFamily="34" charset="0"/>
                <a:ea typeface="+mn-lt"/>
                <a:cs typeface="Segoe UI" panose="020B0502040204020203" pitchFamily="34" charset="0"/>
              </a:endParaRPr>
            </a:p>
            <a:p>
              <a:pPr>
                <a:lnSpc>
                  <a:spcPct val="110000"/>
                </a:lnSpc>
                <a:spcBef>
                  <a:spcPts val="1000"/>
                </a:spcBef>
              </a:pPr>
              <a:endParaRPr lang="en-US" sz="1400">
                <a:latin typeface="Segoe UI" panose="020B0502040204020203" pitchFamily="34" charset="0"/>
                <a:ea typeface="+mn-lt"/>
                <a:cs typeface="Segoe UI" panose="020B0502040204020203" pitchFamily="34" charset="0"/>
              </a:endParaRPr>
            </a:p>
            <a:p>
              <a:pPr>
                <a:lnSpc>
                  <a:spcPct val="110000"/>
                </a:lnSpc>
                <a:spcBef>
                  <a:spcPts val="1000"/>
                </a:spcBef>
              </a:pPr>
              <a:endParaRPr lang="en-US" sz="1400">
                <a:latin typeface="Segoe UI" panose="020B0502040204020203" pitchFamily="34" charset="0"/>
                <a:ea typeface="+mn-lt"/>
                <a:cs typeface="Segoe UI" panose="020B0502040204020203" pitchFamily="34" charset="0"/>
              </a:endParaRPr>
            </a:p>
            <a:p>
              <a:pPr>
                <a:lnSpc>
                  <a:spcPct val="110000"/>
                </a:lnSpc>
                <a:spcBef>
                  <a:spcPts val="1000"/>
                </a:spcBef>
              </a:pPr>
              <a:r>
                <a:rPr lang="en-US" sz="1400">
                  <a:latin typeface="Segoe UI" panose="020B0502040204020203" pitchFamily="34" charset="0"/>
                  <a:ea typeface="+mn-lt"/>
                  <a:cs typeface="Segoe UI" panose="020B0502040204020203" pitchFamily="34" charset="0"/>
                </a:rPr>
                <a:t>We have received praises from clinic staffs and IT consultant from Trustpilot</a:t>
              </a:r>
              <a:endParaRPr lang="en-US" sz="1400">
                <a:latin typeface="Segoe UI" panose="020B0502040204020203" pitchFamily="34" charset="0"/>
                <a:cs typeface="Segoe UI" panose="020B0502040204020203" pitchFamily="34" charset="0"/>
              </a:endParaRPr>
            </a:p>
            <a:p>
              <a:pPr>
                <a:lnSpc>
                  <a:spcPct val="110000"/>
                </a:lnSpc>
                <a:spcBef>
                  <a:spcPts val="1000"/>
                </a:spcBef>
              </a:pPr>
              <a:r>
                <a:rPr lang="en-US" sz="1100">
                  <a:latin typeface="Segoe UI" panose="020B0502040204020203" pitchFamily="34" charset="0"/>
                  <a:ea typeface="+mn-lt"/>
                  <a:cs typeface="Segoe UI" panose="020B0502040204020203" pitchFamily="34" charset="0"/>
                </a:rPr>
                <a:t>"Thank you for the sneak peek of the new site ;) It looks great! The new look is both refreshing and professional."</a:t>
              </a:r>
            </a:p>
            <a:p>
              <a:pPr algn="r">
                <a:lnSpc>
                  <a:spcPct val="110000"/>
                </a:lnSpc>
                <a:spcBef>
                  <a:spcPts val="1000"/>
                </a:spcBef>
              </a:pPr>
              <a:r>
                <a:rPr lang="en-US" sz="1100">
                  <a:latin typeface="Segoe UI" panose="020B0502040204020203" pitchFamily="34" charset="0"/>
                  <a:ea typeface="+mn-lt"/>
                  <a:cs typeface="Segoe UI" panose="020B0502040204020203" pitchFamily="34" charset="0"/>
                </a:rPr>
                <a:t>--ESTHER LAU </a:t>
              </a:r>
              <a:endParaRPr lang="en-US" altLang="ko-KR" sz="1100">
                <a:solidFill>
                  <a:srgbClr val="2A2735"/>
                </a:solidFill>
                <a:latin typeface="Segoe UI" panose="020B0502040204020203" pitchFamily="34" charset="0"/>
                <a:ea typeface="+mn-lt"/>
                <a:cs typeface="Segoe UI" panose="020B0502040204020203" pitchFamily="34" charset="0"/>
              </a:endParaRPr>
            </a:p>
            <a:p>
              <a:pPr algn="r">
                <a:spcBef>
                  <a:spcPts val="500"/>
                </a:spcBef>
              </a:pPr>
              <a:r>
                <a:rPr lang="en-US" sz="1000">
                  <a:latin typeface="Segoe UI" panose="020B0502040204020203" pitchFamily="34" charset="0"/>
                  <a:ea typeface="+mn-lt"/>
                  <a:cs typeface="Segoe UI" panose="020B0502040204020203" pitchFamily="34" charset="0"/>
                </a:rPr>
                <a:t>Associate Customer Success </a:t>
              </a:r>
              <a:endParaRPr lang="en-US" altLang="ko-KR" sz="1000">
                <a:solidFill>
                  <a:srgbClr val="2A2735"/>
                </a:solidFill>
                <a:latin typeface="Segoe UI" panose="020B0502040204020203" pitchFamily="34" charset="0"/>
                <a:ea typeface="+mn-lt"/>
                <a:cs typeface="Segoe UI" panose="020B0502040204020203" pitchFamily="34" charset="0"/>
              </a:endParaRPr>
            </a:p>
            <a:p>
              <a:pPr algn="r"/>
              <a:r>
                <a:rPr lang="en-US" sz="1000">
                  <a:latin typeface="Segoe UI" panose="020B0502040204020203" pitchFamily="34" charset="0"/>
                  <a:ea typeface="+mn-lt"/>
                  <a:cs typeface="Segoe UI" panose="020B0502040204020203" pitchFamily="34" charset="0"/>
                </a:rPr>
                <a:t>Manager @ Trustpilot</a:t>
              </a:r>
              <a:endParaRPr lang="en-US" altLang="ko-KR" sz="1000">
                <a:solidFill>
                  <a:srgbClr val="2A2735"/>
                </a:solidFill>
                <a:latin typeface="Segoe UI" panose="020B0502040204020203" pitchFamily="34" charset="0"/>
                <a:cs typeface="Segoe UI" panose="020B0502040204020203" pitchFamily="34" charset="0"/>
              </a:endParaRPr>
            </a:p>
          </p:txBody>
        </p:sp>
        <p:sp>
          <p:nvSpPr>
            <p:cNvPr id="40" name="文本框 39">
              <a:extLst>
                <a:ext uri="{FF2B5EF4-FFF2-40B4-BE49-F238E27FC236}">
                  <a16:creationId xmlns:a16="http://schemas.microsoft.com/office/drawing/2014/main" id="{F2A1E094-8D24-E006-D169-6B0136F5F44F}"/>
                </a:ext>
              </a:extLst>
            </p:cNvPr>
            <p:cNvSpPr txBox="1"/>
            <p:nvPr/>
          </p:nvSpPr>
          <p:spPr>
            <a:xfrm>
              <a:off x="540989" y="2620723"/>
              <a:ext cx="2685245" cy="41581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50000"/>
                </a:lnSpc>
              </a:pPr>
              <a:r>
                <a:rPr lang="en-US" altLang="zh-CN" sz="1600" b="1">
                  <a:solidFill>
                    <a:schemeClr val="bg1"/>
                  </a:solidFill>
                  <a:latin typeface="Segoe UI" panose="020B0502040204020203" pitchFamily="34" charset="0"/>
                  <a:cs typeface="Segoe UI" panose="020B0502040204020203" pitchFamily="34" charset="0"/>
                </a:rPr>
                <a:t>Highly Rated​​</a:t>
              </a:r>
              <a:endParaRPr lang="zh-CN" sz="1600" b="1">
                <a:solidFill>
                  <a:schemeClr val="bg1"/>
                </a:solidFill>
                <a:latin typeface="Segoe UI" panose="020B0502040204020203" pitchFamily="34" charset="0"/>
                <a:cs typeface="Segoe UI" panose="020B0502040204020203" pitchFamily="34" charset="0"/>
              </a:endParaRPr>
            </a:p>
          </p:txBody>
        </p:sp>
      </p:grpSp>
      <p:sp>
        <p:nvSpPr>
          <p:cNvPr id="43" name="직사각형 8">
            <a:extLst>
              <a:ext uri="{FF2B5EF4-FFF2-40B4-BE49-F238E27FC236}">
                <a16:creationId xmlns:a16="http://schemas.microsoft.com/office/drawing/2014/main" id="{DBE22429-E3BE-9255-06D4-C4D75EA6E8D3}"/>
              </a:ext>
            </a:extLst>
          </p:cNvPr>
          <p:cNvSpPr/>
          <p:nvPr/>
        </p:nvSpPr>
        <p:spPr>
          <a:xfrm>
            <a:off x="6334677" y="2858748"/>
            <a:ext cx="2609752" cy="3497036"/>
          </a:xfrm>
          <a:prstGeom prst="rect">
            <a:avLst/>
          </a:prstGeom>
          <a:solidFill>
            <a:schemeClr val="bg1">
              <a:lumMod val="95000"/>
            </a:schemeClr>
          </a:solidFill>
          <a:ln w="12700">
            <a:no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ü"/>
            </a:pPr>
            <a:r>
              <a:rPr lang="en-US" sz="1400">
                <a:solidFill>
                  <a:srgbClr val="2A2735"/>
                </a:solidFill>
                <a:latin typeface="Segoe UI" panose="020B0502040204020203" pitchFamily="34" charset="0"/>
                <a:ea typeface="+mn-lt"/>
                <a:cs typeface="Segoe UI" panose="020B0502040204020203" pitchFamily="34" charset="0"/>
              </a:rPr>
              <a:t>13/15 pages configurable via admin portal</a:t>
            </a:r>
          </a:p>
          <a:p>
            <a:pPr marL="285750" indent="-285750">
              <a:buFont typeface="Wingdings" panose="05000000000000000000" pitchFamily="2" charset="2"/>
              <a:buChar char="ü"/>
            </a:pPr>
            <a:r>
              <a:rPr lang="en-US" sz="1400">
                <a:solidFill>
                  <a:srgbClr val="2A2735"/>
                </a:solidFill>
                <a:latin typeface="Segoe UI" panose="020B0502040204020203" pitchFamily="34" charset="0"/>
                <a:ea typeface="+mn-lt"/>
                <a:cs typeface="Segoe UI" panose="020B0502040204020203" pitchFamily="34" charset="0"/>
              </a:rPr>
              <a:t>easy update and maintenance without knowledge of web development  </a:t>
            </a:r>
            <a:endParaRPr lang="zh-CN" sz="1400">
              <a:latin typeface="Segoe UI" panose="020B0502040204020203" pitchFamily="34" charset="0"/>
              <a:cs typeface="Segoe UI" panose="020B0502040204020203" pitchFamily="34" charset="0"/>
            </a:endParaRPr>
          </a:p>
        </p:txBody>
      </p:sp>
      <p:sp>
        <p:nvSpPr>
          <p:cNvPr id="48" name="직사각형 8">
            <a:extLst>
              <a:ext uri="{FF2B5EF4-FFF2-40B4-BE49-F238E27FC236}">
                <a16:creationId xmlns:a16="http://schemas.microsoft.com/office/drawing/2014/main" id="{F64147DB-B8AD-61F7-5D2B-F6AC64F6021E}"/>
              </a:ext>
            </a:extLst>
          </p:cNvPr>
          <p:cNvSpPr/>
          <p:nvPr/>
        </p:nvSpPr>
        <p:spPr>
          <a:xfrm>
            <a:off x="9259766" y="2855653"/>
            <a:ext cx="2609752" cy="3497036"/>
          </a:xfrm>
          <a:prstGeom prst="rect">
            <a:avLst/>
          </a:prstGeom>
          <a:solidFill>
            <a:schemeClr val="bg1">
              <a:lumMod val="95000"/>
            </a:schemeClr>
          </a:solidFill>
          <a:ln w="12700">
            <a:no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600">
              <a:solidFill>
                <a:srgbClr val="2A2735"/>
              </a:solidFill>
              <a:latin typeface="Segoe UI" panose="020B0502040204020203" pitchFamily="34" charset="0"/>
              <a:ea typeface="+mn-lt"/>
              <a:cs typeface="Segoe UI" panose="020B0502040204020203" pitchFamily="34" charset="0"/>
            </a:endParaRPr>
          </a:p>
          <a:p>
            <a:endParaRPr lang="en-US" sz="1600">
              <a:solidFill>
                <a:srgbClr val="2A2735"/>
              </a:solidFill>
              <a:latin typeface="Segoe UI" panose="020B0502040204020203" pitchFamily="34" charset="0"/>
              <a:ea typeface="+mn-lt"/>
              <a:cs typeface="Segoe UI" panose="020B0502040204020203" pitchFamily="34" charset="0"/>
            </a:endParaRPr>
          </a:p>
          <a:p>
            <a:endParaRPr lang="en-US" sz="1600">
              <a:solidFill>
                <a:srgbClr val="2A2735"/>
              </a:solidFill>
              <a:latin typeface="Segoe UI" panose="020B0502040204020203" pitchFamily="34" charset="0"/>
              <a:ea typeface="+mn-lt"/>
              <a:cs typeface="Segoe UI" panose="020B0502040204020203" pitchFamily="34" charset="0"/>
            </a:endParaRPr>
          </a:p>
          <a:p>
            <a:endParaRPr lang="en-US" sz="1000">
              <a:solidFill>
                <a:srgbClr val="2A2735"/>
              </a:solidFill>
              <a:latin typeface="Segoe UI" panose="020B0502040204020203" pitchFamily="34" charset="0"/>
              <a:cs typeface="Segoe UI" panose="020B0502040204020203" pitchFamily="34" charset="0"/>
            </a:endParaRPr>
          </a:p>
          <a:p>
            <a:endParaRPr lang="en-US" sz="1600">
              <a:solidFill>
                <a:srgbClr val="2A2735"/>
              </a:solidFill>
              <a:latin typeface="Segoe UI" panose="020B0502040204020203" pitchFamily="34" charset="0"/>
              <a:ea typeface="+mn-lt"/>
              <a:cs typeface="Segoe UI" panose="020B0502040204020203" pitchFamily="34" charset="0"/>
            </a:endParaRPr>
          </a:p>
          <a:p>
            <a:r>
              <a:rPr lang="en-US" sz="1400">
                <a:solidFill>
                  <a:srgbClr val="2A2735"/>
                </a:solidFill>
                <a:latin typeface="Segoe UI" panose="020B0502040204020203" pitchFamily="34" charset="0"/>
                <a:ea typeface="+mn-lt"/>
                <a:cs typeface="Segoe UI" panose="020B0502040204020203" pitchFamily="34" charset="0"/>
              </a:rPr>
              <a:t>Could be easily configured for other clinics </a:t>
            </a:r>
            <a:endParaRPr lang="zh-CN">
              <a:latin typeface="Segoe UI" panose="020B0502040204020203" pitchFamily="34" charset="0"/>
              <a:cs typeface="Segoe UI" panose="020B0502040204020203" pitchFamily="34" charset="0"/>
            </a:endParaRPr>
          </a:p>
        </p:txBody>
      </p:sp>
      <p:pic>
        <p:nvPicPr>
          <p:cNvPr id="2" name="Picture 3">
            <a:extLst>
              <a:ext uri="{FF2B5EF4-FFF2-40B4-BE49-F238E27FC236}">
                <a16:creationId xmlns:a16="http://schemas.microsoft.com/office/drawing/2014/main" id="{FD63C9DB-82A6-5BB0-32A4-EC14668930B8}"/>
              </a:ext>
            </a:extLst>
          </p:cNvPr>
          <p:cNvPicPr>
            <a:picLocks noChangeAspect="1"/>
          </p:cNvPicPr>
          <p:nvPr/>
        </p:nvPicPr>
        <p:blipFill>
          <a:blip r:embed="rId3"/>
          <a:stretch>
            <a:fillRect/>
          </a:stretch>
        </p:blipFill>
        <p:spPr>
          <a:xfrm>
            <a:off x="4003255" y="1374391"/>
            <a:ext cx="1365504" cy="1347216"/>
          </a:xfrm>
          <a:prstGeom prst="rect">
            <a:avLst/>
          </a:prstGeom>
        </p:spPr>
      </p:pic>
      <p:pic>
        <p:nvPicPr>
          <p:cNvPr id="5" name="Picture 5" descr="Icon&#10;&#10;Description automatically generated">
            <a:extLst>
              <a:ext uri="{FF2B5EF4-FFF2-40B4-BE49-F238E27FC236}">
                <a16:creationId xmlns:a16="http://schemas.microsoft.com/office/drawing/2014/main" id="{466DE4A5-5047-6D68-7A86-30EF2E5021A8}"/>
              </a:ext>
            </a:extLst>
          </p:cNvPr>
          <p:cNvPicPr>
            <a:picLocks noChangeAspect="1"/>
          </p:cNvPicPr>
          <p:nvPr/>
        </p:nvPicPr>
        <p:blipFill>
          <a:blip r:embed="rId4"/>
          <a:stretch>
            <a:fillRect/>
          </a:stretch>
        </p:blipFill>
        <p:spPr>
          <a:xfrm>
            <a:off x="10005564" y="1505455"/>
            <a:ext cx="1091184" cy="1085088"/>
          </a:xfrm>
          <a:prstGeom prst="rect">
            <a:avLst/>
          </a:prstGeom>
        </p:spPr>
      </p:pic>
      <p:sp>
        <p:nvSpPr>
          <p:cNvPr id="7" name="사각형: 둥근 모서리 37">
            <a:extLst>
              <a:ext uri="{FF2B5EF4-FFF2-40B4-BE49-F238E27FC236}">
                <a16:creationId xmlns:a16="http://schemas.microsoft.com/office/drawing/2014/main" id="{FDD5B004-8F93-292B-C1CD-3438265203B0}"/>
              </a:ext>
            </a:extLst>
          </p:cNvPr>
          <p:cNvSpPr/>
          <p:nvPr/>
        </p:nvSpPr>
        <p:spPr>
          <a:xfrm>
            <a:off x="800100" y="60498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Evaluation</a:t>
            </a:r>
            <a:endParaRPr lang="zh-CN" altLang="en-US" sz="2800">
              <a:latin typeface="Segoe UI" panose="020B0502040204020203" pitchFamily="34" charset="0"/>
              <a:cs typeface="Segoe UI" panose="020B0502040204020203" pitchFamily="34" charset="0"/>
            </a:endParaRPr>
          </a:p>
        </p:txBody>
      </p:sp>
      <p:sp>
        <p:nvSpPr>
          <p:cNvPr id="8" name="이등변 삼각형 38">
            <a:extLst>
              <a:ext uri="{FF2B5EF4-FFF2-40B4-BE49-F238E27FC236}">
                <a16:creationId xmlns:a16="http://schemas.microsoft.com/office/drawing/2014/main" id="{970328A9-2AE6-0A26-4274-74B3918B6A89}"/>
              </a:ext>
            </a:extLst>
          </p:cNvPr>
          <p:cNvSpPr/>
          <p:nvPr/>
        </p:nvSpPr>
        <p:spPr>
          <a:xfrm rot="10800000">
            <a:off x="10891832" y="82034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
        <p:nvSpPr>
          <p:cNvPr id="10" name="文本框 39">
            <a:extLst>
              <a:ext uri="{FF2B5EF4-FFF2-40B4-BE49-F238E27FC236}">
                <a16:creationId xmlns:a16="http://schemas.microsoft.com/office/drawing/2014/main" id="{4FC09EC3-FA23-1EE0-0EDF-0360C699BB7B}"/>
              </a:ext>
            </a:extLst>
          </p:cNvPr>
          <p:cNvSpPr txBox="1"/>
          <p:nvPr/>
        </p:nvSpPr>
        <p:spPr>
          <a:xfrm>
            <a:off x="9259399" y="2847139"/>
            <a:ext cx="2609753" cy="41581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50000"/>
              </a:lnSpc>
            </a:pPr>
            <a:r>
              <a:rPr lang="en-US" altLang="zh-CN" sz="1600" b="1">
                <a:solidFill>
                  <a:schemeClr val="bg1"/>
                </a:solidFill>
                <a:latin typeface="Segoe UI" panose="020B0502040204020203" pitchFamily="34" charset="0"/>
                <a:cs typeface="Segoe UI" panose="020B0502040204020203" pitchFamily="34" charset="0"/>
              </a:rPr>
              <a:t>Portable</a:t>
            </a:r>
            <a:endParaRPr lang="zh-CN" sz="1600" b="1">
              <a:solidFill>
                <a:schemeClr val="bg1"/>
              </a:solidFill>
              <a:latin typeface="Segoe UI" panose="020B0502040204020203" pitchFamily="34" charset="0"/>
              <a:cs typeface="Segoe UI" panose="020B0502040204020203" pitchFamily="34" charset="0"/>
            </a:endParaRPr>
          </a:p>
        </p:txBody>
      </p:sp>
      <p:sp>
        <p:nvSpPr>
          <p:cNvPr id="11" name="文本框 39">
            <a:extLst>
              <a:ext uri="{FF2B5EF4-FFF2-40B4-BE49-F238E27FC236}">
                <a16:creationId xmlns:a16="http://schemas.microsoft.com/office/drawing/2014/main" id="{88E450B0-95AB-6B9E-7633-D3064E25FD80}"/>
              </a:ext>
            </a:extLst>
          </p:cNvPr>
          <p:cNvSpPr txBox="1"/>
          <p:nvPr/>
        </p:nvSpPr>
        <p:spPr>
          <a:xfrm>
            <a:off x="6339859" y="2847139"/>
            <a:ext cx="2609753" cy="41581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50000"/>
              </a:lnSpc>
            </a:pPr>
            <a:r>
              <a:rPr lang="en-GB" altLang="zh-CN" sz="1600" b="1">
                <a:solidFill>
                  <a:schemeClr val="bg1"/>
                </a:solidFill>
                <a:latin typeface="Segoe UI" panose="020B0502040204020203" pitchFamily="34" charset="0"/>
                <a:cs typeface="Segoe UI" panose="020B0502040204020203" pitchFamily="34" charset="0"/>
              </a:rPr>
              <a:t>C</a:t>
            </a:r>
            <a:r>
              <a:rPr lang="en-US" altLang="zh-CN" sz="1600" b="1">
                <a:solidFill>
                  <a:schemeClr val="bg1"/>
                </a:solidFill>
                <a:latin typeface="Segoe UI" panose="020B0502040204020203" pitchFamily="34" charset="0"/>
                <a:cs typeface="Segoe UI" panose="020B0502040204020203" pitchFamily="34" charset="0"/>
              </a:rPr>
              <a:t>ustomisable</a:t>
            </a:r>
            <a:endParaRPr lang="zh-CN" sz="1600" b="1">
              <a:solidFill>
                <a:schemeClr val="bg1"/>
              </a:solidFill>
              <a:latin typeface="Segoe UI" panose="020B0502040204020203" pitchFamily="34" charset="0"/>
              <a:cs typeface="Segoe UI" panose="020B0502040204020203" pitchFamily="34" charset="0"/>
            </a:endParaRPr>
          </a:p>
        </p:txBody>
      </p:sp>
      <p:grpSp>
        <p:nvGrpSpPr>
          <p:cNvPr id="12" name="Google Shape;559;p15">
            <a:extLst>
              <a:ext uri="{FF2B5EF4-FFF2-40B4-BE49-F238E27FC236}">
                <a16:creationId xmlns:a16="http://schemas.microsoft.com/office/drawing/2014/main" id="{13F399F9-FD3A-6564-9B9E-92270768B82E}"/>
              </a:ext>
            </a:extLst>
          </p:cNvPr>
          <p:cNvGrpSpPr/>
          <p:nvPr/>
        </p:nvGrpSpPr>
        <p:grpSpPr>
          <a:xfrm>
            <a:off x="7133676" y="1586239"/>
            <a:ext cx="1106970" cy="923379"/>
            <a:chOff x="6355035" y="4046300"/>
            <a:chExt cx="366483" cy="337243"/>
          </a:xfrm>
          <a:solidFill>
            <a:srgbClr val="8EDECD"/>
          </a:solidFill>
        </p:grpSpPr>
        <p:sp>
          <p:nvSpPr>
            <p:cNvPr id="13" name="Google Shape;560;p15">
              <a:extLst>
                <a:ext uri="{FF2B5EF4-FFF2-40B4-BE49-F238E27FC236}">
                  <a16:creationId xmlns:a16="http://schemas.microsoft.com/office/drawing/2014/main" id="{B934C57B-2B92-7A04-4130-AFC5DA202638}"/>
                </a:ext>
              </a:extLst>
            </p:cNvPr>
            <p:cNvSpPr/>
            <p:nvPr/>
          </p:nvSpPr>
          <p:spPr>
            <a:xfrm>
              <a:off x="6440335" y="4118362"/>
              <a:ext cx="27671" cy="23850"/>
            </a:xfrm>
            <a:custGeom>
              <a:avLst/>
              <a:gdLst/>
              <a:ahLst/>
              <a:cxnLst/>
              <a:rect l="l" t="t" r="r" b="b"/>
              <a:pathLst>
                <a:path w="811" h="699" extrusionOk="0">
                  <a:moveTo>
                    <a:pt x="332" y="1"/>
                  </a:moveTo>
                  <a:cubicBezTo>
                    <a:pt x="162" y="1"/>
                    <a:pt x="1" y="134"/>
                    <a:pt x="1" y="341"/>
                  </a:cubicBezTo>
                  <a:cubicBezTo>
                    <a:pt x="1" y="532"/>
                    <a:pt x="144" y="699"/>
                    <a:pt x="334" y="699"/>
                  </a:cubicBezTo>
                  <a:cubicBezTo>
                    <a:pt x="644" y="699"/>
                    <a:pt x="811" y="318"/>
                    <a:pt x="572" y="103"/>
                  </a:cubicBezTo>
                  <a:cubicBezTo>
                    <a:pt x="502" y="33"/>
                    <a:pt x="416" y="1"/>
                    <a:pt x="332" y="1"/>
                  </a:cubicBezTo>
                  <a:close/>
                </a:path>
              </a:pathLst>
            </a:custGeom>
            <a:grpFill/>
            <a:ln>
              <a:solidFill>
                <a:srgbClr val="8EDE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1;p15">
              <a:extLst>
                <a:ext uri="{FF2B5EF4-FFF2-40B4-BE49-F238E27FC236}">
                  <a16:creationId xmlns:a16="http://schemas.microsoft.com/office/drawing/2014/main" id="{B20C087D-93D4-7E78-3982-88715859FB58}"/>
                </a:ext>
              </a:extLst>
            </p:cNvPr>
            <p:cNvSpPr/>
            <p:nvPr/>
          </p:nvSpPr>
          <p:spPr>
            <a:xfrm>
              <a:off x="6424094" y="4163298"/>
              <a:ext cx="55309" cy="25215"/>
            </a:xfrm>
            <a:custGeom>
              <a:avLst/>
              <a:gdLst/>
              <a:ahLst/>
              <a:cxnLst/>
              <a:rect l="l" t="t" r="r" b="b"/>
              <a:pathLst>
                <a:path w="1621" h="739" extrusionOk="0">
                  <a:moveTo>
                    <a:pt x="810" y="1"/>
                  </a:moveTo>
                  <a:cubicBezTo>
                    <a:pt x="405" y="1"/>
                    <a:pt x="48" y="334"/>
                    <a:pt x="1" y="739"/>
                  </a:cubicBezTo>
                  <a:lnTo>
                    <a:pt x="1620" y="739"/>
                  </a:lnTo>
                  <a:cubicBezTo>
                    <a:pt x="1572" y="334"/>
                    <a:pt x="1239" y="1"/>
                    <a:pt x="810" y="1"/>
                  </a:cubicBezTo>
                  <a:close/>
                </a:path>
              </a:pathLst>
            </a:custGeom>
            <a:grpFill/>
            <a:ln>
              <a:solidFill>
                <a:srgbClr val="8EDE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2;p15">
              <a:extLst>
                <a:ext uri="{FF2B5EF4-FFF2-40B4-BE49-F238E27FC236}">
                  <a16:creationId xmlns:a16="http://schemas.microsoft.com/office/drawing/2014/main" id="{9BBF1948-645B-57DA-3BE7-483FCBE1DC75}"/>
                </a:ext>
              </a:extLst>
            </p:cNvPr>
            <p:cNvSpPr/>
            <p:nvPr/>
          </p:nvSpPr>
          <p:spPr>
            <a:xfrm>
              <a:off x="6355854" y="4046300"/>
              <a:ext cx="365664" cy="193426"/>
            </a:xfrm>
            <a:custGeom>
              <a:avLst/>
              <a:gdLst/>
              <a:ahLst/>
              <a:cxnLst/>
              <a:rect l="l" t="t" r="r" b="b"/>
              <a:pathLst>
                <a:path w="10717" h="5669" extrusionOk="0">
                  <a:moveTo>
                    <a:pt x="6269" y="1546"/>
                  </a:moveTo>
                  <a:cubicBezTo>
                    <a:pt x="6282" y="1546"/>
                    <a:pt x="6296" y="1547"/>
                    <a:pt x="6311" y="1548"/>
                  </a:cubicBezTo>
                  <a:lnTo>
                    <a:pt x="9145" y="1548"/>
                  </a:lnTo>
                  <a:cubicBezTo>
                    <a:pt x="9526" y="1572"/>
                    <a:pt x="9526" y="2144"/>
                    <a:pt x="9145" y="2168"/>
                  </a:cubicBezTo>
                  <a:lnTo>
                    <a:pt x="6311" y="2168"/>
                  </a:lnTo>
                  <a:cubicBezTo>
                    <a:pt x="6296" y="2169"/>
                    <a:pt x="6282" y="2170"/>
                    <a:pt x="6269" y="2170"/>
                  </a:cubicBezTo>
                  <a:cubicBezTo>
                    <a:pt x="5873" y="2170"/>
                    <a:pt x="5873" y="1546"/>
                    <a:pt x="6269" y="1546"/>
                  </a:cubicBezTo>
                  <a:close/>
                  <a:moveTo>
                    <a:pt x="6270" y="2785"/>
                  </a:moveTo>
                  <a:cubicBezTo>
                    <a:pt x="6283" y="2785"/>
                    <a:pt x="6297" y="2785"/>
                    <a:pt x="6311" y="2787"/>
                  </a:cubicBezTo>
                  <a:lnTo>
                    <a:pt x="9145" y="2787"/>
                  </a:lnTo>
                  <a:cubicBezTo>
                    <a:pt x="9526" y="2834"/>
                    <a:pt x="9526" y="3382"/>
                    <a:pt x="9145" y="3430"/>
                  </a:cubicBezTo>
                  <a:lnTo>
                    <a:pt x="6311" y="3430"/>
                  </a:lnTo>
                  <a:cubicBezTo>
                    <a:pt x="6297" y="3431"/>
                    <a:pt x="6283" y="3432"/>
                    <a:pt x="6270" y="3432"/>
                  </a:cubicBezTo>
                  <a:cubicBezTo>
                    <a:pt x="5872" y="3432"/>
                    <a:pt x="5872" y="2785"/>
                    <a:pt x="6270" y="2785"/>
                  </a:cubicBezTo>
                  <a:close/>
                  <a:moveTo>
                    <a:pt x="6269" y="4047"/>
                  </a:moveTo>
                  <a:cubicBezTo>
                    <a:pt x="6282" y="4047"/>
                    <a:pt x="6296" y="4047"/>
                    <a:pt x="6311" y="4049"/>
                  </a:cubicBezTo>
                  <a:lnTo>
                    <a:pt x="9145" y="4049"/>
                  </a:lnTo>
                  <a:cubicBezTo>
                    <a:pt x="9526" y="4097"/>
                    <a:pt x="9526" y="4644"/>
                    <a:pt x="9145" y="4692"/>
                  </a:cubicBezTo>
                  <a:lnTo>
                    <a:pt x="6311" y="4692"/>
                  </a:lnTo>
                  <a:cubicBezTo>
                    <a:pt x="6304" y="4692"/>
                    <a:pt x="6296" y="4693"/>
                    <a:pt x="6289" y="4693"/>
                  </a:cubicBezTo>
                  <a:cubicBezTo>
                    <a:pt x="5873" y="4693"/>
                    <a:pt x="5866" y="4047"/>
                    <a:pt x="6269" y="4047"/>
                  </a:cubicBezTo>
                  <a:close/>
                  <a:moveTo>
                    <a:pt x="2834" y="1501"/>
                  </a:moveTo>
                  <a:cubicBezTo>
                    <a:pt x="3644" y="1501"/>
                    <a:pt x="4096" y="2406"/>
                    <a:pt x="3620" y="3049"/>
                  </a:cubicBezTo>
                  <a:cubicBezTo>
                    <a:pt x="4025" y="3311"/>
                    <a:pt x="4263" y="3763"/>
                    <a:pt x="4287" y="4239"/>
                  </a:cubicBezTo>
                  <a:lnTo>
                    <a:pt x="4263" y="4478"/>
                  </a:lnTo>
                  <a:cubicBezTo>
                    <a:pt x="4263" y="4668"/>
                    <a:pt x="4120" y="4811"/>
                    <a:pt x="3953" y="4811"/>
                  </a:cubicBezTo>
                  <a:lnTo>
                    <a:pt x="1715" y="4811"/>
                  </a:lnTo>
                  <a:cubicBezTo>
                    <a:pt x="1548" y="4787"/>
                    <a:pt x="1405" y="4644"/>
                    <a:pt x="1405" y="4478"/>
                  </a:cubicBezTo>
                  <a:lnTo>
                    <a:pt x="1405" y="4239"/>
                  </a:lnTo>
                  <a:cubicBezTo>
                    <a:pt x="1405" y="3763"/>
                    <a:pt x="1667" y="3311"/>
                    <a:pt x="2072" y="3049"/>
                  </a:cubicBezTo>
                  <a:cubicBezTo>
                    <a:pt x="1572" y="2406"/>
                    <a:pt x="2048" y="1501"/>
                    <a:pt x="2834" y="1501"/>
                  </a:cubicBezTo>
                  <a:close/>
                  <a:moveTo>
                    <a:pt x="310" y="0"/>
                  </a:moveTo>
                  <a:cubicBezTo>
                    <a:pt x="143" y="0"/>
                    <a:pt x="0" y="143"/>
                    <a:pt x="0" y="310"/>
                  </a:cubicBezTo>
                  <a:lnTo>
                    <a:pt x="0" y="5668"/>
                  </a:lnTo>
                  <a:lnTo>
                    <a:pt x="10717" y="5668"/>
                  </a:lnTo>
                  <a:lnTo>
                    <a:pt x="10717" y="310"/>
                  </a:lnTo>
                  <a:cubicBezTo>
                    <a:pt x="10717" y="143"/>
                    <a:pt x="10598" y="0"/>
                    <a:pt x="10431" y="0"/>
                  </a:cubicBezTo>
                  <a:close/>
                </a:path>
              </a:pathLst>
            </a:custGeom>
            <a:grpFill/>
            <a:ln>
              <a:solidFill>
                <a:srgbClr val="8EDE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3;p15">
              <a:extLst>
                <a:ext uri="{FF2B5EF4-FFF2-40B4-BE49-F238E27FC236}">
                  <a16:creationId xmlns:a16="http://schemas.microsoft.com/office/drawing/2014/main" id="{96D059D6-7FF0-66B8-7773-9E442B171596}"/>
                </a:ext>
              </a:extLst>
            </p:cNvPr>
            <p:cNvSpPr/>
            <p:nvPr/>
          </p:nvSpPr>
          <p:spPr>
            <a:xfrm>
              <a:off x="6355035" y="4260813"/>
              <a:ext cx="365664" cy="122730"/>
            </a:xfrm>
            <a:custGeom>
              <a:avLst/>
              <a:gdLst/>
              <a:ahLst/>
              <a:cxnLst/>
              <a:rect l="l" t="t" r="r" b="b"/>
              <a:pathLst>
                <a:path w="10717" h="3597" extrusionOk="0">
                  <a:moveTo>
                    <a:pt x="0" y="0"/>
                  </a:moveTo>
                  <a:lnTo>
                    <a:pt x="0" y="763"/>
                  </a:lnTo>
                  <a:cubicBezTo>
                    <a:pt x="0" y="929"/>
                    <a:pt x="119" y="1072"/>
                    <a:pt x="310" y="1072"/>
                  </a:cubicBezTo>
                  <a:lnTo>
                    <a:pt x="4573" y="1072"/>
                  </a:lnTo>
                  <a:lnTo>
                    <a:pt x="4573" y="2358"/>
                  </a:lnTo>
                  <a:lnTo>
                    <a:pt x="3977" y="2358"/>
                  </a:lnTo>
                  <a:cubicBezTo>
                    <a:pt x="3964" y="2358"/>
                    <a:pt x="3950" y="2357"/>
                    <a:pt x="3936" y="2357"/>
                  </a:cubicBezTo>
                  <a:cubicBezTo>
                    <a:pt x="3383" y="2357"/>
                    <a:pt x="2930" y="2825"/>
                    <a:pt x="2930" y="3406"/>
                  </a:cubicBezTo>
                  <a:cubicBezTo>
                    <a:pt x="2930" y="3454"/>
                    <a:pt x="2953" y="3501"/>
                    <a:pt x="3001" y="3549"/>
                  </a:cubicBezTo>
                  <a:cubicBezTo>
                    <a:pt x="3025" y="3573"/>
                    <a:pt x="3072" y="3596"/>
                    <a:pt x="3144" y="3596"/>
                  </a:cubicBezTo>
                  <a:lnTo>
                    <a:pt x="7573" y="3596"/>
                  </a:lnTo>
                  <a:cubicBezTo>
                    <a:pt x="7692" y="3596"/>
                    <a:pt x="7764" y="3501"/>
                    <a:pt x="7764" y="3406"/>
                  </a:cubicBezTo>
                  <a:cubicBezTo>
                    <a:pt x="7764" y="2825"/>
                    <a:pt x="7333" y="2357"/>
                    <a:pt x="6759" y="2357"/>
                  </a:cubicBezTo>
                  <a:cubicBezTo>
                    <a:pt x="6745" y="2357"/>
                    <a:pt x="6730" y="2358"/>
                    <a:pt x="6716" y="2358"/>
                  </a:cubicBezTo>
                  <a:lnTo>
                    <a:pt x="6121" y="2358"/>
                  </a:lnTo>
                  <a:lnTo>
                    <a:pt x="6121" y="1096"/>
                  </a:lnTo>
                  <a:lnTo>
                    <a:pt x="10431" y="1096"/>
                  </a:lnTo>
                  <a:cubicBezTo>
                    <a:pt x="10598" y="1072"/>
                    <a:pt x="10717" y="953"/>
                    <a:pt x="10717" y="786"/>
                  </a:cubicBezTo>
                  <a:lnTo>
                    <a:pt x="10717" y="0"/>
                  </a:lnTo>
                  <a:close/>
                </a:path>
              </a:pathLst>
            </a:custGeom>
            <a:grpFill/>
            <a:ln>
              <a:solidFill>
                <a:srgbClr val="8EDE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284;p21">
            <a:extLst>
              <a:ext uri="{FF2B5EF4-FFF2-40B4-BE49-F238E27FC236}">
                <a16:creationId xmlns:a16="http://schemas.microsoft.com/office/drawing/2014/main" id="{CE6E25FF-E063-1AD9-D4B9-F89285FEB38E}"/>
              </a:ext>
            </a:extLst>
          </p:cNvPr>
          <p:cNvGrpSpPr/>
          <p:nvPr/>
        </p:nvGrpSpPr>
        <p:grpSpPr>
          <a:xfrm>
            <a:off x="1210361" y="1591399"/>
            <a:ext cx="1027957" cy="913200"/>
            <a:chOff x="7169578" y="4054945"/>
            <a:chExt cx="364780" cy="331995"/>
          </a:xfrm>
          <a:solidFill>
            <a:srgbClr val="8EDECD"/>
          </a:solidFill>
        </p:grpSpPr>
        <p:sp>
          <p:nvSpPr>
            <p:cNvPr id="19" name="Google Shape;2285;p21">
              <a:extLst>
                <a:ext uri="{FF2B5EF4-FFF2-40B4-BE49-F238E27FC236}">
                  <a16:creationId xmlns:a16="http://schemas.microsoft.com/office/drawing/2014/main" id="{5227F860-4BFC-816F-C260-9CC56D6DFBCC}"/>
                </a:ext>
              </a:extLst>
            </p:cNvPr>
            <p:cNvSpPr/>
            <p:nvPr/>
          </p:nvSpPr>
          <p:spPr>
            <a:xfrm>
              <a:off x="7169578" y="4155696"/>
              <a:ext cx="76580" cy="231244"/>
            </a:xfrm>
            <a:custGeom>
              <a:avLst/>
              <a:gdLst/>
              <a:ahLst/>
              <a:cxnLst/>
              <a:rect l="l" t="t" r="r" b="b"/>
              <a:pathLst>
                <a:path w="2240" h="6764" extrusionOk="0">
                  <a:moveTo>
                    <a:pt x="1120" y="4573"/>
                  </a:moveTo>
                  <a:cubicBezTo>
                    <a:pt x="1269" y="4573"/>
                    <a:pt x="1418" y="4668"/>
                    <a:pt x="1429" y="4859"/>
                  </a:cubicBezTo>
                  <a:lnTo>
                    <a:pt x="1429" y="5740"/>
                  </a:lnTo>
                  <a:cubicBezTo>
                    <a:pt x="1418" y="5930"/>
                    <a:pt x="1269" y="6026"/>
                    <a:pt x="1120" y="6026"/>
                  </a:cubicBezTo>
                  <a:cubicBezTo>
                    <a:pt x="971" y="6026"/>
                    <a:pt x="822" y="5930"/>
                    <a:pt x="810" y="5740"/>
                  </a:cubicBezTo>
                  <a:lnTo>
                    <a:pt x="810" y="4859"/>
                  </a:lnTo>
                  <a:cubicBezTo>
                    <a:pt x="822" y="4668"/>
                    <a:pt x="971" y="4573"/>
                    <a:pt x="1120" y="4573"/>
                  </a:cubicBezTo>
                  <a:close/>
                  <a:moveTo>
                    <a:pt x="334" y="1"/>
                  </a:moveTo>
                  <a:cubicBezTo>
                    <a:pt x="143" y="1"/>
                    <a:pt x="1" y="143"/>
                    <a:pt x="1" y="310"/>
                  </a:cubicBezTo>
                  <a:lnTo>
                    <a:pt x="1" y="6430"/>
                  </a:lnTo>
                  <a:cubicBezTo>
                    <a:pt x="1" y="6621"/>
                    <a:pt x="143" y="6764"/>
                    <a:pt x="334" y="6764"/>
                  </a:cubicBezTo>
                  <a:lnTo>
                    <a:pt x="2239" y="6764"/>
                  </a:lnTo>
                  <a:lnTo>
                    <a:pt x="2239" y="1"/>
                  </a:lnTo>
                  <a:close/>
                </a:path>
              </a:pathLst>
            </a:custGeom>
            <a:grpFill/>
            <a:ln>
              <a:solidFill>
                <a:srgbClr val="8EDECD"/>
              </a:solidFill>
            </a:ln>
          </p:spPr>
          <p:txBody>
            <a:bodyPr spcFirstLastPara="1" wrap="square" lIns="121900" tIns="121900" rIns="121900" bIns="121900" anchor="ctr" anchorCtr="0">
              <a:noAutofit/>
            </a:bodyPr>
            <a:lstStyle/>
            <a:p>
              <a:endParaRPr sz="2533"/>
            </a:p>
          </p:txBody>
        </p:sp>
        <p:sp>
          <p:nvSpPr>
            <p:cNvPr id="20" name="Google Shape;2286;p21">
              <a:extLst>
                <a:ext uri="{FF2B5EF4-FFF2-40B4-BE49-F238E27FC236}">
                  <a16:creationId xmlns:a16="http://schemas.microsoft.com/office/drawing/2014/main" id="{CDFE6EDE-55BD-AE30-FE14-404B6815B6BF}"/>
                </a:ext>
              </a:extLst>
            </p:cNvPr>
            <p:cNvSpPr/>
            <p:nvPr/>
          </p:nvSpPr>
          <p:spPr>
            <a:xfrm>
              <a:off x="7268106" y="4054945"/>
              <a:ext cx="266252" cy="331995"/>
            </a:xfrm>
            <a:custGeom>
              <a:avLst/>
              <a:gdLst/>
              <a:ahLst/>
              <a:cxnLst/>
              <a:rect l="l" t="t" r="r" b="b"/>
              <a:pathLst>
                <a:path w="7788" h="9711" extrusionOk="0">
                  <a:moveTo>
                    <a:pt x="3174" y="0"/>
                  </a:moveTo>
                  <a:cubicBezTo>
                    <a:pt x="2842" y="0"/>
                    <a:pt x="2527" y="139"/>
                    <a:pt x="2310" y="376"/>
                  </a:cubicBezTo>
                  <a:cubicBezTo>
                    <a:pt x="2072" y="661"/>
                    <a:pt x="1858" y="995"/>
                    <a:pt x="1715" y="1328"/>
                  </a:cubicBezTo>
                  <a:cubicBezTo>
                    <a:pt x="1358" y="2043"/>
                    <a:pt x="976" y="2757"/>
                    <a:pt x="72" y="2948"/>
                  </a:cubicBezTo>
                  <a:lnTo>
                    <a:pt x="0" y="2948"/>
                  </a:lnTo>
                  <a:lnTo>
                    <a:pt x="0" y="9711"/>
                  </a:lnTo>
                  <a:lnTo>
                    <a:pt x="5787" y="9711"/>
                  </a:lnTo>
                  <a:cubicBezTo>
                    <a:pt x="6882" y="9711"/>
                    <a:pt x="7764" y="8806"/>
                    <a:pt x="7787" y="7734"/>
                  </a:cubicBezTo>
                  <a:lnTo>
                    <a:pt x="7787" y="4924"/>
                  </a:lnTo>
                  <a:cubicBezTo>
                    <a:pt x="7764" y="3829"/>
                    <a:pt x="6882" y="2948"/>
                    <a:pt x="5787" y="2948"/>
                  </a:cubicBezTo>
                  <a:lnTo>
                    <a:pt x="4072" y="2948"/>
                  </a:lnTo>
                  <a:cubicBezTo>
                    <a:pt x="4120" y="2781"/>
                    <a:pt x="4191" y="2590"/>
                    <a:pt x="4239" y="2400"/>
                  </a:cubicBezTo>
                  <a:cubicBezTo>
                    <a:pt x="4430" y="1614"/>
                    <a:pt x="4406" y="1019"/>
                    <a:pt x="4191" y="614"/>
                  </a:cubicBezTo>
                  <a:cubicBezTo>
                    <a:pt x="4025" y="304"/>
                    <a:pt x="3739" y="90"/>
                    <a:pt x="3382" y="18"/>
                  </a:cubicBezTo>
                  <a:cubicBezTo>
                    <a:pt x="3312" y="6"/>
                    <a:pt x="3243" y="0"/>
                    <a:pt x="3174" y="0"/>
                  </a:cubicBezTo>
                  <a:close/>
                </a:path>
              </a:pathLst>
            </a:custGeom>
            <a:grpFill/>
            <a:ln>
              <a:solidFill>
                <a:srgbClr val="8EDECD"/>
              </a:solidFill>
            </a:ln>
          </p:spPr>
          <p:txBody>
            <a:bodyPr spcFirstLastPara="1" wrap="square" lIns="121900" tIns="121900" rIns="121900" bIns="121900" anchor="ctr" anchorCtr="0">
              <a:noAutofit/>
            </a:bodyPr>
            <a:lstStyle/>
            <a:p>
              <a:endParaRPr sz="2533"/>
            </a:p>
          </p:txBody>
        </p:sp>
      </p:grpSp>
    </p:spTree>
    <p:extLst>
      <p:ext uri="{BB962C8B-B14F-4D97-AF65-F5344CB8AC3E}">
        <p14:creationId xmlns:p14="http://schemas.microsoft.com/office/powerpoint/2010/main" val="373883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83FE-AF22-03A9-C83D-5E4F8C455173}"/>
              </a:ext>
            </a:extLst>
          </p:cNvPr>
          <p:cNvSpPr>
            <a:spLocks noGrp="1"/>
          </p:cNvSpPr>
          <p:nvPr>
            <p:ph type="title"/>
          </p:nvPr>
        </p:nvSpPr>
        <p:spPr>
          <a:xfrm>
            <a:off x="4294890" y="3917388"/>
            <a:ext cx="3296671" cy="1442463"/>
          </a:xfrm>
        </p:spPr>
        <p:txBody>
          <a:bodyPr vert="horz" lIns="91440" tIns="45720" rIns="91440" bIns="45720" rtlCol="0" anchor="ctr">
            <a:noAutofit/>
          </a:bodyPr>
          <a:lstStyle/>
          <a:p>
            <a:pPr algn="ctr"/>
            <a:r>
              <a:rPr lang="en-US" sz="7200">
                <a:solidFill>
                  <a:srgbClr val="2269AA"/>
                </a:solidFill>
                <a:latin typeface="Arial"/>
                <a:cs typeface="Arial"/>
              </a:rPr>
              <a:t>Q &amp; A</a:t>
            </a:r>
            <a:endParaRPr lang="zh-CN" altLang="en-US" sz="7200">
              <a:solidFill>
                <a:srgbClr val="2269AA"/>
              </a:solidFill>
              <a:latin typeface="Arial"/>
              <a:cs typeface="Arial"/>
            </a:endParaRPr>
          </a:p>
        </p:txBody>
      </p:sp>
      <p:pic>
        <p:nvPicPr>
          <p:cNvPr id="3" name="图片 3" descr="徽标&#10;&#10;已自动生成说明">
            <a:extLst>
              <a:ext uri="{FF2B5EF4-FFF2-40B4-BE49-F238E27FC236}">
                <a16:creationId xmlns:a16="http://schemas.microsoft.com/office/drawing/2014/main" id="{5F8A5059-AC0C-3BB8-A0EC-FF74F56D8868}"/>
              </a:ext>
            </a:extLst>
          </p:cNvPr>
          <p:cNvPicPr>
            <a:picLocks noChangeAspect="1"/>
          </p:cNvPicPr>
          <p:nvPr/>
        </p:nvPicPr>
        <p:blipFill>
          <a:blip r:embed="rId3"/>
          <a:stretch>
            <a:fillRect/>
          </a:stretch>
        </p:blipFill>
        <p:spPr>
          <a:xfrm>
            <a:off x="3496235" y="1582271"/>
            <a:ext cx="5199529" cy="1739152"/>
          </a:xfrm>
          <a:prstGeom prst="rect">
            <a:avLst/>
          </a:prstGeom>
        </p:spPr>
      </p:pic>
    </p:spTree>
    <p:extLst>
      <p:ext uri="{BB962C8B-B14F-4D97-AF65-F5344CB8AC3E}">
        <p14:creationId xmlns:p14="http://schemas.microsoft.com/office/powerpoint/2010/main" val="2081615606"/>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6" descr="街道上有店铺的标志黑色背景白色的字&#10;&#10;已自动生成说明">
            <a:extLst>
              <a:ext uri="{FF2B5EF4-FFF2-40B4-BE49-F238E27FC236}">
                <a16:creationId xmlns:a16="http://schemas.microsoft.com/office/drawing/2014/main" id="{AD2AAAE0-A2A9-D973-7980-A2A8AB15D84B}"/>
              </a:ext>
            </a:extLst>
          </p:cNvPr>
          <p:cNvPicPr>
            <a:picLocks noGrp="1" noChangeAspect="1"/>
          </p:cNvPicPr>
          <p:nvPr>
            <p:ph sz="half" idx="2"/>
          </p:nvPr>
        </p:nvPicPr>
        <p:blipFill rotWithShape="1">
          <a:blip r:embed="rId2"/>
          <a:srcRect l="21" r="-111" b="5352"/>
          <a:stretch/>
        </p:blipFill>
        <p:spPr>
          <a:xfrm>
            <a:off x="6438478" y="393456"/>
            <a:ext cx="4719126" cy="2918074"/>
          </a:xfrm>
          <a:prstGeom prst="rect">
            <a:avLst/>
          </a:prstGeom>
          <a:ln>
            <a:noFill/>
          </a:ln>
          <a:effectLst>
            <a:outerShdw blurRad="292100" dist="139700" dir="2700000" algn="tl" rotWithShape="0">
              <a:srgbClr val="333333">
                <a:alpha val="65000"/>
              </a:srgbClr>
            </a:outerShdw>
          </a:effectLst>
        </p:spPr>
      </p:pic>
      <p:sp>
        <p:nvSpPr>
          <p:cNvPr id="11" name="TextBox 6">
            <a:extLst>
              <a:ext uri="{FF2B5EF4-FFF2-40B4-BE49-F238E27FC236}">
                <a16:creationId xmlns:a16="http://schemas.microsoft.com/office/drawing/2014/main" id="{C9AFF884-D167-67A6-D7EA-20E704EFD252}"/>
              </a:ext>
            </a:extLst>
          </p:cNvPr>
          <p:cNvSpPr txBox="1"/>
          <p:nvPr/>
        </p:nvSpPr>
        <p:spPr>
          <a:xfrm>
            <a:off x="989626" y="551712"/>
            <a:ext cx="5015467" cy="1323439"/>
          </a:xfrm>
          <a:prstGeom prst="rect">
            <a:avLst/>
          </a:prstGeom>
          <a:noFill/>
          <a:ln>
            <a:noFill/>
          </a:ln>
        </p:spPr>
        <p:txBody>
          <a:bodyPr wrap="square" lIns="91440" tIns="45720" rIns="91440" bIns="45720" rtlCol="0" anchor="t" anchorCtr="0">
            <a:spAutoFit/>
          </a:bodyPr>
          <a:lstStyle/>
          <a:p>
            <a:r>
              <a:rPr lang="en-US" sz="3200" b="1">
                <a:solidFill>
                  <a:srgbClr val="2269AA"/>
                </a:solidFill>
                <a:latin typeface="Segoe UI" panose="020B0502040204020203" pitchFamily="34" charset="0"/>
                <a:cs typeface="Segoe UI" panose="020B0502040204020203" pitchFamily="34" charset="0"/>
              </a:rPr>
              <a:t>Doctor Today </a:t>
            </a:r>
            <a:endParaRPr lang="zh-CN" altLang="en-US" sz="3200">
              <a:solidFill>
                <a:srgbClr val="2269AA"/>
              </a:solidFill>
              <a:latin typeface="Segoe UI" panose="020B0502040204020203" pitchFamily="34" charset="0"/>
              <a:cs typeface="Segoe UI" panose="020B0502040204020203" pitchFamily="34" charset="0"/>
            </a:endParaRPr>
          </a:p>
          <a:p>
            <a:endParaRPr lang="en-US" sz="2800" b="1">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A London-based private medical clinic</a:t>
            </a:r>
            <a:endParaRPr lang="zh-CN" altLang="en-US" sz="2000">
              <a:latin typeface="Segoe UI" panose="020B0502040204020203" pitchFamily="34" charset="0"/>
              <a:cs typeface="Segoe UI" panose="020B0502040204020203" pitchFamily="34" charset="0"/>
            </a:endParaRPr>
          </a:p>
        </p:txBody>
      </p:sp>
      <p:grpSp>
        <p:nvGrpSpPr>
          <p:cNvPr id="2" name="组合 1">
            <a:extLst>
              <a:ext uri="{FF2B5EF4-FFF2-40B4-BE49-F238E27FC236}">
                <a16:creationId xmlns:a16="http://schemas.microsoft.com/office/drawing/2014/main" id="{EC79C5F8-7FBD-BF12-E0C1-65AA6E3C3622}"/>
              </a:ext>
            </a:extLst>
          </p:cNvPr>
          <p:cNvGrpSpPr/>
          <p:nvPr/>
        </p:nvGrpSpPr>
        <p:grpSpPr>
          <a:xfrm>
            <a:off x="852949" y="2408301"/>
            <a:ext cx="4703093" cy="4229703"/>
            <a:chOff x="1377127" y="2492476"/>
            <a:chExt cx="3826427" cy="4229703"/>
          </a:xfrm>
        </p:grpSpPr>
        <p:pic>
          <p:nvPicPr>
            <p:cNvPr id="21" name="图片 21" descr="图形用户界面, 文本, 应用程序, 电子邮件, 网站&#10;&#10;已自动生成说明">
              <a:extLst>
                <a:ext uri="{FF2B5EF4-FFF2-40B4-BE49-F238E27FC236}">
                  <a16:creationId xmlns:a16="http://schemas.microsoft.com/office/drawing/2014/main" id="{6F999F44-4DCC-F703-B5B8-6C248BC9B110}"/>
                </a:ext>
              </a:extLst>
            </p:cNvPr>
            <p:cNvPicPr>
              <a:picLocks noChangeAspect="1"/>
            </p:cNvPicPr>
            <p:nvPr/>
          </p:nvPicPr>
          <p:blipFill rotWithShape="1">
            <a:blip r:embed="rId3"/>
            <a:srcRect l="25460" r="45339" b="29300"/>
            <a:stretch/>
          </p:blipFill>
          <p:spPr>
            <a:xfrm>
              <a:off x="1535234" y="3244949"/>
              <a:ext cx="1755414" cy="2370401"/>
            </a:xfrm>
            <a:prstGeom prst="rect">
              <a:avLst/>
            </a:prstGeom>
          </p:spPr>
        </p:pic>
        <p:pic>
          <p:nvPicPr>
            <p:cNvPr id="23" name="图片 23" descr="图形用户界面, 网站&#10;&#10;已自动生成说明">
              <a:extLst>
                <a:ext uri="{FF2B5EF4-FFF2-40B4-BE49-F238E27FC236}">
                  <a16:creationId xmlns:a16="http://schemas.microsoft.com/office/drawing/2014/main" id="{5DED7C9B-8056-38E1-A2CF-9BC5FDBEF454}"/>
                </a:ext>
              </a:extLst>
            </p:cNvPr>
            <p:cNvPicPr>
              <a:picLocks noChangeAspect="1"/>
            </p:cNvPicPr>
            <p:nvPr/>
          </p:nvPicPr>
          <p:blipFill rotWithShape="1">
            <a:blip r:embed="rId4"/>
            <a:srcRect t="1680" r="34676" b="249"/>
            <a:stretch/>
          </p:blipFill>
          <p:spPr>
            <a:xfrm>
              <a:off x="3286605" y="3246554"/>
              <a:ext cx="1791979" cy="2415791"/>
            </a:xfrm>
            <a:prstGeom prst="rect">
              <a:avLst/>
            </a:prstGeom>
          </p:spPr>
        </p:pic>
        <p:pic>
          <p:nvPicPr>
            <p:cNvPr id="17" name="图片 2" descr="电脑显示屏&#10;&#10;已自动生成说明">
              <a:extLst>
                <a:ext uri="{FF2B5EF4-FFF2-40B4-BE49-F238E27FC236}">
                  <a16:creationId xmlns:a16="http://schemas.microsoft.com/office/drawing/2014/main" id="{A39691AB-F4B1-0975-466C-00E475328664}"/>
                </a:ext>
              </a:extLst>
            </p:cNvPr>
            <p:cNvPicPr>
              <a:picLocks noChangeAspect="1"/>
            </p:cNvPicPr>
            <p:nvPr/>
          </p:nvPicPr>
          <p:blipFill>
            <a:blip r:embed="rId5"/>
            <a:stretch>
              <a:fillRect/>
            </a:stretch>
          </p:blipFill>
          <p:spPr>
            <a:xfrm>
              <a:off x="1377127" y="3049634"/>
              <a:ext cx="3826427" cy="3672545"/>
            </a:xfrm>
            <a:prstGeom prst="rect">
              <a:avLst/>
            </a:prstGeom>
          </p:spPr>
        </p:pic>
        <p:cxnSp>
          <p:nvCxnSpPr>
            <p:cNvPr id="18" name="直接箭头连接符 17">
              <a:extLst>
                <a:ext uri="{FF2B5EF4-FFF2-40B4-BE49-F238E27FC236}">
                  <a16:creationId xmlns:a16="http://schemas.microsoft.com/office/drawing/2014/main" id="{AB34D014-9FA5-834C-47AF-19E4B25863F7}"/>
                </a:ext>
              </a:extLst>
            </p:cNvPr>
            <p:cNvCxnSpPr/>
            <p:nvPr/>
          </p:nvCxnSpPr>
          <p:spPr>
            <a:xfrm>
              <a:off x="3279231" y="2492476"/>
              <a:ext cx="17207" cy="3126657"/>
            </a:xfrm>
            <a:prstGeom prst="straightConnector1">
              <a:avLst/>
            </a:prstGeom>
            <a:ln w="28575">
              <a:solidFill>
                <a:srgbClr val="2269AA"/>
              </a:solidFill>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945EE8D1-FEC5-E5B8-17A2-7CC818D53D55}"/>
                </a:ext>
              </a:extLst>
            </p:cNvPr>
            <p:cNvSpPr txBox="1"/>
            <p:nvPr/>
          </p:nvSpPr>
          <p:spPr>
            <a:xfrm>
              <a:off x="2201198" y="2601035"/>
              <a:ext cx="1212316" cy="369332"/>
            </a:xfrm>
            <a:prstGeom prst="rect">
              <a:avLst/>
            </a:prstGeom>
            <a:noFill/>
            <a:ln>
              <a:noFill/>
            </a:ln>
          </p:spPr>
          <p:txBody>
            <a:bodyPr wrap="square" lIns="91440" tIns="45720" rIns="91440" bIns="45720" rtlCol="0" anchor="t" anchorCtr="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Before</a:t>
              </a:r>
            </a:p>
          </p:txBody>
        </p:sp>
        <p:sp>
          <p:nvSpPr>
            <p:cNvPr id="20" name="TextBox 6">
              <a:extLst>
                <a:ext uri="{FF2B5EF4-FFF2-40B4-BE49-F238E27FC236}">
                  <a16:creationId xmlns:a16="http://schemas.microsoft.com/office/drawing/2014/main" id="{58CEE157-480B-68FE-BF97-163CC9B7C6C0}"/>
                </a:ext>
              </a:extLst>
            </p:cNvPr>
            <p:cNvSpPr txBox="1"/>
            <p:nvPr/>
          </p:nvSpPr>
          <p:spPr>
            <a:xfrm>
              <a:off x="3460956" y="2601035"/>
              <a:ext cx="1218461" cy="646331"/>
            </a:xfrm>
            <a:prstGeom prst="rect">
              <a:avLst/>
            </a:prstGeom>
            <a:noFill/>
            <a:ln>
              <a:noFill/>
            </a:ln>
          </p:spPr>
          <p:txBody>
            <a:bodyPr wrap="square" lIns="91440" tIns="45720" rIns="91440" bIns="45720" rtlCol="0" anchor="t" anchorCtr="0">
              <a:spAutoFit/>
            </a:bodyPr>
            <a:lstStyle/>
            <a:p>
              <a:r>
                <a:rPr lang="en-US" b="1">
                  <a:solidFill>
                    <a:srgbClr val="2269AA"/>
                  </a:solidFill>
                  <a:latin typeface="Segoe UI" panose="020B0502040204020203" pitchFamily="34" charset="0"/>
                  <a:cs typeface="Segoe UI" panose="020B0502040204020203" pitchFamily="34" charset="0"/>
                </a:rPr>
                <a:t>After</a:t>
              </a:r>
            </a:p>
            <a:p>
              <a:endParaRPr lang="en-US">
                <a:latin typeface="Segoe UI" panose="020B0502040204020203" pitchFamily="34" charset="0"/>
                <a:cs typeface="Segoe UI" panose="020B0502040204020203" pitchFamily="34" charset="0"/>
              </a:endParaRPr>
            </a:p>
          </p:txBody>
        </p:sp>
      </p:grpSp>
      <p:grpSp>
        <p:nvGrpSpPr>
          <p:cNvPr id="30" name="组合 29">
            <a:extLst>
              <a:ext uri="{FF2B5EF4-FFF2-40B4-BE49-F238E27FC236}">
                <a16:creationId xmlns:a16="http://schemas.microsoft.com/office/drawing/2014/main" id="{19F91515-A9AB-F2C2-EF21-4C881EB45DA8}"/>
              </a:ext>
            </a:extLst>
          </p:cNvPr>
          <p:cNvGrpSpPr/>
          <p:nvPr/>
        </p:nvGrpSpPr>
        <p:grpSpPr>
          <a:xfrm>
            <a:off x="6968306" y="4095903"/>
            <a:ext cx="4813196" cy="2257640"/>
            <a:chOff x="6968306" y="4095903"/>
            <a:chExt cx="4813196" cy="2257640"/>
          </a:xfrm>
        </p:grpSpPr>
        <p:sp>
          <p:nvSpPr>
            <p:cNvPr id="8" name="TextBox 6">
              <a:extLst>
                <a:ext uri="{FF2B5EF4-FFF2-40B4-BE49-F238E27FC236}">
                  <a16:creationId xmlns:a16="http://schemas.microsoft.com/office/drawing/2014/main" id="{6D7639C9-49E8-21FF-C367-35D4761E9F07}"/>
                </a:ext>
              </a:extLst>
            </p:cNvPr>
            <p:cNvSpPr txBox="1"/>
            <p:nvPr/>
          </p:nvSpPr>
          <p:spPr>
            <a:xfrm>
              <a:off x="7472437" y="4095903"/>
              <a:ext cx="3676525" cy="584775"/>
            </a:xfrm>
            <a:prstGeom prst="rect">
              <a:avLst/>
            </a:prstGeom>
            <a:noFill/>
            <a:ln>
              <a:noFill/>
            </a:ln>
          </p:spPr>
          <p:txBody>
            <a:bodyPr wrap="square" lIns="91440" tIns="45720" rIns="91440" bIns="45720" rtlCol="0" anchor="t" anchorCtr="0">
              <a:spAutoFit/>
            </a:bodyPr>
            <a:lstStyle/>
            <a:p>
              <a:r>
                <a:rPr lang="en-US" sz="3200" b="1">
                  <a:solidFill>
                    <a:srgbClr val="2269AA"/>
                  </a:solidFill>
                  <a:latin typeface="Segoe UI" panose="020B0502040204020203" pitchFamily="34" charset="0"/>
                  <a:cs typeface="Segoe UI" panose="020B0502040204020203" pitchFamily="34" charset="0"/>
                </a:rPr>
                <a:t>Project Goals</a:t>
              </a:r>
            </a:p>
          </p:txBody>
        </p:sp>
        <p:pic>
          <p:nvPicPr>
            <p:cNvPr id="26" name="图片 26">
              <a:extLst>
                <a:ext uri="{FF2B5EF4-FFF2-40B4-BE49-F238E27FC236}">
                  <a16:creationId xmlns:a16="http://schemas.microsoft.com/office/drawing/2014/main" id="{B5FA5BBA-0E79-3978-E442-C9446CE0B4CF}"/>
                </a:ext>
              </a:extLst>
            </p:cNvPr>
            <p:cNvPicPr>
              <a:picLocks noChangeAspect="1"/>
            </p:cNvPicPr>
            <p:nvPr/>
          </p:nvPicPr>
          <p:blipFill>
            <a:blip r:embed="rId6"/>
            <a:stretch>
              <a:fillRect/>
            </a:stretch>
          </p:blipFill>
          <p:spPr>
            <a:xfrm>
              <a:off x="6968306" y="6000290"/>
              <a:ext cx="590550" cy="314325"/>
            </a:xfrm>
            <a:prstGeom prst="rect">
              <a:avLst/>
            </a:prstGeom>
          </p:spPr>
        </p:pic>
        <p:sp>
          <p:nvSpPr>
            <p:cNvPr id="27" name="文本框 26">
              <a:extLst>
                <a:ext uri="{FF2B5EF4-FFF2-40B4-BE49-F238E27FC236}">
                  <a16:creationId xmlns:a16="http://schemas.microsoft.com/office/drawing/2014/main" id="{E04C656E-3AB7-2B1E-C64C-1DEDF35CEB8B}"/>
                </a:ext>
              </a:extLst>
            </p:cNvPr>
            <p:cNvSpPr txBox="1"/>
            <p:nvPr/>
          </p:nvSpPr>
          <p:spPr>
            <a:xfrm>
              <a:off x="7858432" y="5142271"/>
              <a:ext cx="348061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latin typeface="Segoe UI" panose="020B0502040204020203" pitchFamily="34" charset="0"/>
                  <a:cs typeface="Segoe UI" panose="020B0502040204020203" pitchFamily="34" charset="0"/>
                </a:rPr>
                <a:t>Flexible &amp; Customizable​</a:t>
              </a:r>
            </a:p>
          </p:txBody>
        </p:sp>
        <p:sp>
          <p:nvSpPr>
            <p:cNvPr id="28" name="文本框 27">
              <a:extLst>
                <a:ext uri="{FF2B5EF4-FFF2-40B4-BE49-F238E27FC236}">
                  <a16:creationId xmlns:a16="http://schemas.microsoft.com/office/drawing/2014/main" id="{BB2704E8-AC07-272A-979C-0A08E5BBB8CC}"/>
                </a:ext>
              </a:extLst>
            </p:cNvPr>
            <p:cNvSpPr txBox="1"/>
            <p:nvPr/>
          </p:nvSpPr>
          <p:spPr>
            <a:xfrm>
              <a:off x="7858432" y="5953433"/>
              <a:ext cx="39230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latin typeface="Segoe UI" panose="020B0502040204020203" pitchFamily="34" charset="0"/>
                  <a:cs typeface="Segoe UI" panose="020B0502040204020203" pitchFamily="34" charset="0"/>
                </a:rPr>
                <a:t>Better User Experience</a:t>
              </a:r>
              <a:endParaRPr lang="zh-CN" altLang="en-US" sz="2000">
                <a:latin typeface="Segoe UI" panose="020B0502040204020203" pitchFamily="34" charset="0"/>
                <a:cs typeface="Segoe UI" panose="020B0502040204020203" pitchFamily="34" charset="0"/>
              </a:endParaRPr>
            </a:p>
          </p:txBody>
        </p:sp>
        <p:pic>
          <p:nvPicPr>
            <p:cNvPr id="29" name="图片 29" descr="绿色的钟表&#10;&#10;已自动生成说明">
              <a:extLst>
                <a:ext uri="{FF2B5EF4-FFF2-40B4-BE49-F238E27FC236}">
                  <a16:creationId xmlns:a16="http://schemas.microsoft.com/office/drawing/2014/main" id="{75EEFF83-B06D-CD59-CE14-F470573707D4}"/>
                </a:ext>
              </a:extLst>
            </p:cNvPr>
            <p:cNvPicPr>
              <a:picLocks noChangeAspect="1"/>
            </p:cNvPicPr>
            <p:nvPr/>
          </p:nvPicPr>
          <p:blipFill>
            <a:blip r:embed="rId7"/>
            <a:stretch>
              <a:fillRect/>
            </a:stretch>
          </p:blipFill>
          <p:spPr>
            <a:xfrm>
              <a:off x="6979214" y="5063920"/>
              <a:ext cx="581025" cy="552450"/>
            </a:xfrm>
            <a:prstGeom prst="rect">
              <a:avLst/>
            </a:prstGeom>
          </p:spPr>
        </p:pic>
      </p:grpSp>
    </p:spTree>
    <p:extLst>
      <p:ext uri="{BB962C8B-B14F-4D97-AF65-F5344CB8AC3E}">
        <p14:creationId xmlns:p14="http://schemas.microsoft.com/office/powerpoint/2010/main" val="72630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이등변 삼각형 38">
            <a:extLst>
              <a:ext uri="{FF2B5EF4-FFF2-40B4-BE49-F238E27FC236}">
                <a16:creationId xmlns:a16="http://schemas.microsoft.com/office/drawing/2014/main" id="{1F13336A-84A0-28A1-E27B-1CC7A0A2D0A9}"/>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pic>
        <p:nvPicPr>
          <p:cNvPr id="31" name="Picture 30">
            <a:extLst>
              <a:ext uri="{FF2B5EF4-FFF2-40B4-BE49-F238E27FC236}">
                <a16:creationId xmlns:a16="http://schemas.microsoft.com/office/drawing/2014/main" id="{B20AD7C7-923E-8D1B-2C3C-60B474ABFBD9}"/>
              </a:ext>
            </a:extLst>
          </p:cNvPr>
          <p:cNvPicPr>
            <a:picLocks noChangeAspect="1"/>
          </p:cNvPicPr>
          <p:nvPr/>
        </p:nvPicPr>
        <p:blipFill rotWithShape="1">
          <a:blip r:embed="rId2"/>
          <a:srcRect b="45283"/>
          <a:stretch/>
        </p:blipFill>
        <p:spPr>
          <a:xfrm>
            <a:off x="5984597" y="2131436"/>
            <a:ext cx="4675237" cy="2688761"/>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76233ACC-3833-FBD1-3816-A9675BC4A11A}"/>
              </a:ext>
            </a:extLst>
          </p:cNvPr>
          <p:cNvGrpSpPr/>
          <p:nvPr/>
        </p:nvGrpSpPr>
        <p:grpSpPr>
          <a:xfrm>
            <a:off x="1440000" y="2160000"/>
            <a:ext cx="3159480" cy="3916136"/>
            <a:chOff x="1440000" y="2160000"/>
            <a:chExt cx="3159480" cy="3916136"/>
          </a:xfrm>
        </p:grpSpPr>
        <p:sp>
          <p:nvSpPr>
            <p:cNvPr id="6" name="직사각형 8">
              <a:extLst>
                <a:ext uri="{FF2B5EF4-FFF2-40B4-BE49-F238E27FC236}">
                  <a16:creationId xmlns:a16="http://schemas.microsoft.com/office/drawing/2014/main" id="{FF9D008A-F53E-0A06-7C68-781E354997B2}"/>
                </a:ext>
              </a:extLst>
            </p:cNvPr>
            <p:cNvSpPr/>
            <p:nvPr/>
          </p:nvSpPr>
          <p:spPr>
            <a:xfrm>
              <a:off x="1440000" y="2160000"/>
              <a:ext cx="3159480" cy="3916136"/>
            </a:xfrm>
            <a:prstGeom prst="rect">
              <a:avLst/>
            </a:prstGeom>
            <a:solidFill>
              <a:schemeClr val="bg1"/>
            </a:solidFill>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A2495A14-80AB-85EC-9B19-E734F6893147}"/>
                </a:ext>
              </a:extLst>
            </p:cNvPr>
            <p:cNvSpPr txBox="1"/>
            <p:nvPr/>
          </p:nvSpPr>
          <p:spPr>
            <a:xfrm>
              <a:off x="1678131" y="4516204"/>
              <a:ext cx="2683217" cy="646331"/>
            </a:xfrm>
            <a:prstGeom prst="rect">
              <a:avLst/>
            </a:prstGeom>
            <a:noFill/>
            <a:ln>
              <a:noFill/>
            </a:ln>
          </p:spPr>
          <p:txBody>
            <a:bodyPr wrap="square" lIns="91440" tIns="45720" rIns="91440" bIns="45720" rtlCol="0" anchor="t" anchorCtr="0">
              <a:spAutoFit/>
            </a:bodyPr>
            <a:lstStyle/>
            <a:p>
              <a:r>
                <a:rPr lang="en-US">
                  <a:latin typeface="Segoe UI" panose="020B0502040204020203" pitchFamily="34" charset="0"/>
                  <a:cs typeface="Segoe UI" panose="020B0502040204020203" pitchFamily="34" charset="0"/>
                </a:rPr>
                <a:t>Complicated process for appointment booking</a:t>
              </a:r>
            </a:p>
          </p:txBody>
        </p:sp>
        <p:sp>
          <p:nvSpPr>
            <p:cNvPr id="18" name="타원 24">
              <a:extLst>
                <a:ext uri="{FF2B5EF4-FFF2-40B4-BE49-F238E27FC236}">
                  <a16:creationId xmlns:a16="http://schemas.microsoft.com/office/drawing/2014/main" id="{D7F8FDFE-6A12-CC95-6E32-3AB08DD7FCE0}"/>
                </a:ext>
              </a:extLst>
            </p:cNvPr>
            <p:cNvSpPr/>
            <p:nvPr/>
          </p:nvSpPr>
          <p:spPr>
            <a:xfrm>
              <a:off x="2677326" y="2709989"/>
              <a:ext cx="684828" cy="684828"/>
            </a:xfrm>
            <a:prstGeom prst="ellipse">
              <a:avLst/>
            </a:prstGeom>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000">
                  <a:latin typeface="Segoe UI" panose="020B0502040204020203" pitchFamily="34" charset="0"/>
                  <a:cs typeface="Segoe UI" panose="020B0502040204020203" pitchFamily="34" charset="0"/>
                </a:rPr>
                <a:t>01</a:t>
              </a:r>
              <a:endParaRPr lang="ko-KR" altLang="en-US" sz="2000">
                <a:latin typeface="Segoe UI" panose="020B0502040204020203" pitchFamily="34" charset="0"/>
                <a:cs typeface="Segoe UI" panose="020B0502040204020203" pitchFamily="34" charset="0"/>
              </a:endParaRPr>
            </a:p>
          </p:txBody>
        </p:sp>
        <p:pic>
          <p:nvPicPr>
            <p:cNvPr id="32" name="그래픽 510">
              <a:extLst>
                <a:ext uri="{FF2B5EF4-FFF2-40B4-BE49-F238E27FC236}">
                  <a16:creationId xmlns:a16="http://schemas.microsoft.com/office/drawing/2014/main" id="{F38725A8-1A53-D10E-D639-074263EA6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2735" y="3753618"/>
              <a:ext cx="474010" cy="403786"/>
            </a:xfrm>
            <a:prstGeom prst="rect">
              <a:avLst/>
            </a:prstGeom>
          </p:spPr>
        </p:pic>
      </p:grpSp>
      <p:graphicFrame>
        <p:nvGraphicFramePr>
          <p:cNvPr id="9" name="TextBox 6">
            <a:extLst>
              <a:ext uri="{FF2B5EF4-FFF2-40B4-BE49-F238E27FC236}">
                <a16:creationId xmlns:a16="http://schemas.microsoft.com/office/drawing/2014/main" id="{B37EE07C-305E-AB39-6FE7-63171040B044}"/>
              </a:ext>
            </a:extLst>
          </p:cNvPr>
          <p:cNvGraphicFramePr/>
          <p:nvPr>
            <p:extLst>
              <p:ext uri="{D42A27DB-BD31-4B8C-83A1-F6EECF244321}">
                <p14:modId xmlns:p14="http://schemas.microsoft.com/office/powerpoint/2010/main" val="1017148119"/>
              </p:ext>
            </p:extLst>
          </p:nvPr>
        </p:nvGraphicFramePr>
        <p:xfrm>
          <a:off x="5490967" y="5162535"/>
          <a:ext cx="5662497" cy="9136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사각형: 둥근 모서리 37">
            <a:extLst>
              <a:ext uri="{FF2B5EF4-FFF2-40B4-BE49-F238E27FC236}">
                <a16:creationId xmlns:a16="http://schemas.microsoft.com/office/drawing/2014/main" id="{616D853A-8AFA-7673-9005-D44E33DA4A51}"/>
              </a:ext>
            </a:extLst>
          </p:cNvPr>
          <p:cNvSpPr/>
          <p:nvPr/>
        </p:nvSpPr>
        <p:spPr>
          <a:xfrm>
            <a:off x="799200" y="6480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Challenges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10" name="이등변 삼각형 38">
            <a:extLst>
              <a:ext uri="{FF2B5EF4-FFF2-40B4-BE49-F238E27FC236}">
                <a16:creationId xmlns:a16="http://schemas.microsoft.com/office/drawing/2014/main" id="{026E32BB-8666-CF3B-AED4-4B61FB7CE53C}"/>
              </a:ext>
            </a:extLst>
          </p:cNvPr>
          <p:cNvSpPr/>
          <p:nvPr/>
        </p:nvSpPr>
        <p:spPr>
          <a:xfrm rot="10800000">
            <a:off x="10905335" y="889271"/>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627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사각형: 둥근 모서리 37">
            <a:extLst>
              <a:ext uri="{FF2B5EF4-FFF2-40B4-BE49-F238E27FC236}">
                <a16:creationId xmlns:a16="http://schemas.microsoft.com/office/drawing/2014/main" id="{AC30143E-21A0-C71E-9CDF-56974483746A}"/>
              </a:ext>
            </a:extLst>
          </p:cNvPr>
          <p:cNvSpPr/>
          <p:nvPr/>
        </p:nvSpPr>
        <p:spPr>
          <a:xfrm>
            <a:off x="800100" y="648825"/>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Challenges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5" name="이등변 삼각형 38">
            <a:extLst>
              <a:ext uri="{FF2B5EF4-FFF2-40B4-BE49-F238E27FC236}">
                <a16:creationId xmlns:a16="http://schemas.microsoft.com/office/drawing/2014/main" id="{1F13336A-84A0-28A1-E27B-1CC7A0A2D0A9}"/>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10898B0-5322-C449-51C2-8501F2E0CBA7}"/>
              </a:ext>
            </a:extLst>
          </p:cNvPr>
          <p:cNvPicPr>
            <a:picLocks noChangeAspect="1"/>
          </p:cNvPicPr>
          <p:nvPr/>
        </p:nvPicPr>
        <p:blipFill>
          <a:blip r:embed="rId2"/>
          <a:stretch>
            <a:fillRect/>
          </a:stretch>
        </p:blipFill>
        <p:spPr>
          <a:xfrm>
            <a:off x="6748882" y="2017017"/>
            <a:ext cx="3640783" cy="3916137"/>
          </a:xfrm>
          <a:prstGeom prst="rect">
            <a:avLst/>
          </a:prstGeom>
          <a:ln>
            <a:noFill/>
          </a:ln>
          <a:effectLst>
            <a:outerShdw blurRad="292100" dist="139700" dir="2700000" algn="tl" rotWithShape="0">
              <a:srgbClr val="333333">
                <a:alpha val="65000"/>
              </a:srgbClr>
            </a:outerShdw>
          </a:effectLst>
        </p:spPr>
      </p:pic>
      <p:sp>
        <p:nvSpPr>
          <p:cNvPr id="6" name="직사각형 8">
            <a:extLst>
              <a:ext uri="{FF2B5EF4-FFF2-40B4-BE49-F238E27FC236}">
                <a16:creationId xmlns:a16="http://schemas.microsoft.com/office/drawing/2014/main" id="{FF9D008A-F53E-0A06-7C68-781E354997B2}"/>
              </a:ext>
            </a:extLst>
          </p:cNvPr>
          <p:cNvSpPr/>
          <p:nvPr/>
        </p:nvSpPr>
        <p:spPr>
          <a:xfrm>
            <a:off x="1440000" y="2160000"/>
            <a:ext cx="3159480" cy="3916136"/>
          </a:xfrm>
          <a:prstGeom prst="rect">
            <a:avLst/>
          </a:prstGeom>
          <a:solidFill>
            <a:schemeClr val="bg1"/>
          </a:solidFill>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8CD8A34-7E5D-4624-D2D1-85EA88DAD9E9}"/>
              </a:ext>
            </a:extLst>
          </p:cNvPr>
          <p:cNvSpPr txBox="1"/>
          <p:nvPr/>
        </p:nvSpPr>
        <p:spPr>
          <a:xfrm>
            <a:off x="1820358" y="4625323"/>
            <a:ext cx="2398763" cy="646331"/>
          </a:xfrm>
          <a:prstGeom prst="rect">
            <a:avLst/>
          </a:prstGeom>
          <a:noFill/>
          <a:ln>
            <a:noFill/>
          </a:ln>
        </p:spPr>
        <p:txBody>
          <a:bodyPr wrap="square" lIns="91440" tIns="45720" rIns="91440" bIns="45720" rtlCol="0" anchor="t" anchorCtr="0">
            <a:spAutoFit/>
          </a:bodyPr>
          <a:lstStyle/>
          <a:p>
            <a:pPr>
              <a:buClr>
                <a:srgbClr val="8D87A6"/>
              </a:buClr>
            </a:pPr>
            <a:r>
              <a:rPr lang="en-US">
                <a:latin typeface="Segoe UI" panose="020B0502040204020203" pitchFamily="34" charset="0"/>
                <a:cs typeface="Segoe UI" panose="020B0502040204020203" pitchFamily="34" charset="0"/>
              </a:rPr>
              <a:t>Long wait time over phone / email</a:t>
            </a:r>
          </a:p>
        </p:txBody>
      </p:sp>
      <p:grpSp>
        <p:nvGrpSpPr>
          <p:cNvPr id="39" name="그룹 77">
            <a:extLst>
              <a:ext uri="{FF2B5EF4-FFF2-40B4-BE49-F238E27FC236}">
                <a16:creationId xmlns:a16="http://schemas.microsoft.com/office/drawing/2014/main" id="{19244FAC-A57F-C71F-B622-F7F8382BF017}"/>
              </a:ext>
            </a:extLst>
          </p:cNvPr>
          <p:cNvGrpSpPr/>
          <p:nvPr/>
        </p:nvGrpSpPr>
        <p:grpSpPr>
          <a:xfrm>
            <a:off x="2808032" y="3790604"/>
            <a:ext cx="423427" cy="438919"/>
            <a:chOff x="6793024" y="2235608"/>
            <a:chExt cx="390246" cy="374051"/>
          </a:xfrm>
          <a:solidFill>
            <a:schemeClr val="bg1"/>
          </a:solidFill>
        </p:grpSpPr>
        <p:sp>
          <p:nvSpPr>
            <p:cNvPr id="37" name="자유형: 도형 78">
              <a:extLst>
                <a:ext uri="{FF2B5EF4-FFF2-40B4-BE49-F238E27FC236}">
                  <a16:creationId xmlns:a16="http://schemas.microsoft.com/office/drawing/2014/main" id="{9C7490B7-B50D-B53C-5E5E-77BD7CF893FD}"/>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solidFill>
                <a:schemeClr val="accent1">
                  <a:lumMod val="60000"/>
                  <a:lumOff val="40000"/>
                </a:schemeClr>
              </a:solidFill>
              <a:prstDash val="solid"/>
              <a:miter/>
            </a:ln>
          </p:spPr>
          <p:txBody>
            <a:bodyPr rtlCol="0" anchor="ctr"/>
            <a:lstStyle/>
            <a:p>
              <a:endParaRPr lang="ko-KR" altLang="en-US">
                <a:latin typeface="Segoe UI" panose="020B0502040204020203" pitchFamily="34" charset="0"/>
                <a:cs typeface="Segoe UI" panose="020B0502040204020203" pitchFamily="34" charset="0"/>
              </a:endParaRPr>
            </a:p>
          </p:txBody>
        </p:sp>
        <p:sp>
          <p:nvSpPr>
            <p:cNvPr id="38" name="자유형: 도형 79">
              <a:extLst>
                <a:ext uri="{FF2B5EF4-FFF2-40B4-BE49-F238E27FC236}">
                  <a16:creationId xmlns:a16="http://schemas.microsoft.com/office/drawing/2014/main" id="{83544330-18C0-064D-FB15-361976137908}"/>
                </a:ext>
              </a:extLst>
            </p:cNvPr>
            <p:cNvSpPr/>
            <p:nvPr/>
          </p:nvSpPr>
          <p:spPr>
            <a:xfrm>
              <a:off x="6793024" y="2235608"/>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solidFill>
                <a:schemeClr val="accent1">
                  <a:lumMod val="60000"/>
                  <a:lumOff val="40000"/>
                </a:schemeClr>
              </a:solidFill>
              <a:prstDash val="solid"/>
              <a:miter/>
            </a:ln>
          </p:spPr>
          <p:txBody>
            <a:bodyPr rtlCol="0" anchor="ctr"/>
            <a:lstStyle/>
            <a:p>
              <a:endParaRPr lang="ko-KR" altLang="en-US">
                <a:latin typeface="Segoe UI" panose="020B0502040204020203" pitchFamily="34" charset="0"/>
                <a:cs typeface="Segoe UI" panose="020B0502040204020203" pitchFamily="34" charset="0"/>
              </a:endParaRPr>
            </a:p>
          </p:txBody>
        </p:sp>
      </p:grpSp>
      <p:sp>
        <p:nvSpPr>
          <p:cNvPr id="3" name="타원 24">
            <a:extLst>
              <a:ext uri="{FF2B5EF4-FFF2-40B4-BE49-F238E27FC236}">
                <a16:creationId xmlns:a16="http://schemas.microsoft.com/office/drawing/2014/main" id="{0AE18104-7489-75BD-33E0-4B4E32FEED13}"/>
              </a:ext>
            </a:extLst>
          </p:cNvPr>
          <p:cNvSpPr/>
          <p:nvPr/>
        </p:nvSpPr>
        <p:spPr>
          <a:xfrm>
            <a:off x="2677326" y="2709989"/>
            <a:ext cx="684828" cy="684828"/>
          </a:xfrm>
          <a:prstGeom prst="ellipse">
            <a:avLst/>
          </a:prstGeom>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000">
                <a:latin typeface="Segoe UI" panose="020B0502040204020203" pitchFamily="34" charset="0"/>
                <a:cs typeface="Segoe UI" panose="020B0502040204020203" pitchFamily="34" charset="0"/>
              </a:rPr>
              <a:t>02</a:t>
            </a:r>
            <a:endParaRPr lang="ko-KR" altLang="en-US"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64302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사각형: 둥근 모서리 37">
            <a:extLst>
              <a:ext uri="{FF2B5EF4-FFF2-40B4-BE49-F238E27FC236}">
                <a16:creationId xmlns:a16="http://schemas.microsoft.com/office/drawing/2014/main" id="{D659D3B4-BFC0-21EA-C0B3-696BD924337C}"/>
              </a:ext>
            </a:extLst>
          </p:cNvPr>
          <p:cNvSpPr/>
          <p:nvPr/>
        </p:nvSpPr>
        <p:spPr>
          <a:xfrm>
            <a:off x="800100" y="660400"/>
            <a:ext cx="10591800" cy="622300"/>
          </a:xfrm>
          <a:prstGeom prst="roundRect">
            <a:avLst>
              <a:gd name="adj" fmla="val 50000"/>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Challenges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5" name="이등변 삼각형 38">
            <a:extLst>
              <a:ext uri="{FF2B5EF4-FFF2-40B4-BE49-F238E27FC236}">
                <a16:creationId xmlns:a16="http://schemas.microsoft.com/office/drawing/2014/main" id="{1F13336A-84A0-28A1-E27B-1CC7A0A2D0A9}"/>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7ED7F3F8-BCD2-E252-8020-D790EAF6B41D}"/>
              </a:ext>
            </a:extLst>
          </p:cNvPr>
          <p:cNvPicPr>
            <a:picLocks noChangeAspect="1"/>
          </p:cNvPicPr>
          <p:nvPr/>
        </p:nvPicPr>
        <p:blipFill>
          <a:blip r:embed="rId2"/>
          <a:stretch>
            <a:fillRect/>
          </a:stretch>
        </p:blipFill>
        <p:spPr>
          <a:xfrm>
            <a:off x="5631911" y="1988212"/>
            <a:ext cx="3211094" cy="30090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CAC485F-9062-DCE7-D221-3BA4033F91C2}"/>
              </a:ext>
            </a:extLst>
          </p:cNvPr>
          <p:cNvPicPr>
            <a:picLocks noChangeAspect="1"/>
          </p:cNvPicPr>
          <p:nvPr/>
        </p:nvPicPr>
        <p:blipFill>
          <a:blip r:embed="rId3"/>
          <a:stretch>
            <a:fillRect/>
          </a:stretch>
        </p:blipFill>
        <p:spPr>
          <a:xfrm>
            <a:off x="7233215" y="3166239"/>
            <a:ext cx="3766122" cy="3016817"/>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165AC783-D81A-C14D-E4B3-F8686FEB04D3}"/>
              </a:ext>
            </a:extLst>
          </p:cNvPr>
          <p:cNvGrpSpPr/>
          <p:nvPr/>
        </p:nvGrpSpPr>
        <p:grpSpPr>
          <a:xfrm>
            <a:off x="1440000" y="2160000"/>
            <a:ext cx="3354103" cy="4137361"/>
            <a:chOff x="1219824" y="2160000"/>
            <a:chExt cx="3354103" cy="4137361"/>
          </a:xfrm>
        </p:grpSpPr>
        <p:sp>
          <p:nvSpPr>
            <p:cNvPr id="6" name="직사각형 8">
              <a:extLst>
                <a:ext uri="{FF2B5EF4-FFF2-40B4-BE49-F238E27FC236}">
                  <a16:creationId xmlns:a16="http://schemas.microsoft.com/office/drawing/2014/main" id="{FF9D008A-F53E-0A06-7C68-781E354997B2}"/>
                </a:ext>
              </a:extLst>
            </p:cNvPr>
            <p:cNvSpPr/>
            <p:nvPr/>
          </p:nvSpPr>
          <p:spPr>
            <a:xfrm>
              <a:off x="1219824" y="2160000"/>
              <a:ext cx="3153335" cy="4137361"/>
            </a:xfrm>
            <a:prstGeom prst="rect">
              <a:avLst/>
            </a:prstGeom>
            <a:solidFill>
              <a:schemeClr val="bg1"/>
            </a:solidFill>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8CD8A34-7E5D-4624-D2D1-85EA88DAD9E9}"/>
                </a:ext>
              </a:extLst>
            </p:cNvPr>
            <p:cNvSpPr txBox="1"/>
            <p:nvPr/>
          </p:nvSpPr>
          <p:spPr>
            <a:xfrm>
              <a:off x="1425455" y="4384457"/>
              <a:ext cx="3148472" cy="1477328"/>
            </a:xfrm>
            <a:prstGeom prst="rect">
              <a:avLst/>
            </a:prstGeom>
            <a:noFill/>
            <a:ln>
              <a:noFill/>
            </a:ln>
          </p:spPr>
          <p:txBody>
            <a:bodyPr wrap="square" lIns="91440" tIns="45720" rIns="91440" bIns="45720" rtlCol="0" anchor="t" anchorCtr="0">
              <a:spAutoFit/>
            </a:bodyPr>
            <a:lstStyle/>
            <a:p>
              <a:pPr>
                <a:buClr>
                  <a:srgbClr val="8D87A6"/>
                </a:buClr>
              </a:pPr>
              <a:r>
                <a:rPr lang="en-US">
                  <a:latin typeface="Segoe UI" panose="020B0502040204020203" pitchFamily="34" charset="0"/>
                  <a:ea typeface="+mn-lt"/>
                  <a:cs typeface="Segoe UI" panose="020B0502040204020203" pitchFamily="34" charset="0"/>
                </a:rPr>
                <a:t>Frequent updates for content needed</a:t>
              </a:r>
            </a:p>
            <a:p>
              <a:pPr marL="285750" indent="-285750">
                <a:buClr>
                  <a:srgbClr val="8D87A6"/>
                </a:buClr>
                <a:buFontTx/>
                <a:buChar char="-"/>
              </a:pPr>
              <a:r>
                <a:rPr lang="en-US">
                  <a:latin typeface="Segoe UI" panose="020B0502040204020203" pitchFamily="34" charset="0"/>
                  <a:ea typeface="+mn-lt"/>
                  <a:cs typeface="Segoe UI" panose="020B0502040204020203" pitchFamily="34" charset="0"/>
                </a:rPr>
                <a:t>lab test prices</a:t>
              </a:r>
            </a:p>
            <a:p>
              <a:pPr marL="285750" indent="-285750">
                <a:buClr>
                  <a:srgbClr val="8D87A6"/>
                </a:buClr>
                <a:buFontTx/>
                <a:buChar char="-"/>
              </a:pPr>
              <a:r>
                <a:rPr lang="en-US">
                  <a:latin typeface="Segoe UI" panose="020B0502040204020203" pitchFamily="34" charset="0"/>
                  <a:ea typeface="+mn-lt"/>
                  <a:cs typeface="Segoe UI" panose="020B0502040204020203" pitchFamily="34" charset="0"/>
                </a:rPr>
                <a:t>services</a:t>
              </a:r>
            </a:p>
            <a:p>
              <a:pPr marL="285750" indent="-285750">
                <a:buClr>
                  <a:srgbClr val="8D87A6"/>
                </a:buClr>
                <a:buFontTx/>
                <a:buChar char="-"/>
              </a:pPr>
              <a:r>
                <a:rPr lang="en-US" err="1">
                  <a:latin typeface="Segoe UI" panose="020B0502040204020203" pitchFamily="34" charset="0"/>
                  <a:ea typeface="+mn-lt"/>
                  <a:cs typeface="Segoe UI" panose="020B0502040204020203" pitchFamily="34" charset="0"/>
                </a:rPr>
                <a:t>etc</a:t>
              </a:r>
              <a:r>
                <a:rPr lang="en-US">
                  <a:latin typeface="Segoe UI" panose="020B0502040204020203" pitchFamily="34" charset="0"/>
                  <a:ea typeface="+mn-lt"/>
                  <a:cs typeface="Segoe UI" panose="020B0502040204020203" pitchFamily="34" charset="0"/>
                </a:rPr>
                <a:t>…</a:t>
              </a:r>
              <a:endParaRPr lang="en-US">
                <a:latin typeface="Segoe UI" panose="020B0502040204020203" pitchFamily="34" charset="0"/>
                <a:cs typeface="Segoe UI" panose="020B0502040204020203" pitchFamily="34" charset="0"/>
              </a:endParaRPr>
            </a:p>
          </p:txBody>
        </p:sp>
        <p:pic>
          <p:nvPicPr>
            <p:cNvPr id="11" name="그래픽 596">
              <a:extLst>
                <a:ext uri="{FF2B5EF4-FFF2-40B4-BE49-F238E27FC236}">
                  <a16:creationId xmlns:a16="http://schemas.microsoft.com/office/drawing/2014/main" id="{ECEC6245-C121-9E47-2735-9953A96CA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291" y="3646789"/>
              <a:ext cx="406400" cy="485697"/>
            </a:xfrm>
            <a:prstGeom prst="rect">
              <a:avLst/>
            </a:prstGeom>
          </p:spPr>
        </p:pic>
        <p:sp>
          <p:nvSpPr>
            <p:cNvPr id="3" name="타원 24">
              <a:extLst>
                <a:ext uri="{FF2B5EF4-FFF2-40B4-BE49-F238E27FC236}">
                  <a16:creationId xmlns:a16="http://schemas.microsoft.com/office/drawing/2014/main" id="{31BE91CC-6D91-842A-1BB0-3425C212C859}"/>
                </a:ext>
              </a:extLst>
            </p:cNvPr>
            <p:cNvSpPr/>
            <p:nvPr/>
          </p:nvSpPr>
          <p:spPr>
            <a:xfrm>
              <a:off x="2454077" y="2709989"/>
              <a:ext cx="684828" cy="684828"/>
            </a:xfrm>
            <a:prstGeom prst="ellipse">
              <a:avLst/>
            </a:prstGeom>
            <a:ln w="12700">
              <a:solidFill>
                <a:schemeClr val="accent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000">
                  <a:latin typeface="Segoe UI" panose="020B0502040204020203" pitchFamily="34" charset="0"/>
                  <a:cs typeface="Segoe UI" panose="020B0502040204020203" pitchFamily="34" charset="0"/>
                </a:rPr>
                <a:t>03</a:t>
              </a:r>
              <a:endParaRPr lang="ko-KR" altLang="en-US" sz="20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9963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사각형: 둥근 모서리 37">
            <a:extLst>
              <a:ext uri="{FF2B5EF4-FFF2-40B4-BE49-F238E27FC236}">
                <a16:creationId xmlns:a16="http://schemas.microsoft.com/office/drawing/2014/main" id="{D659D3B4-BFC0-21EA-C0B3-696BD924337C}"/>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Our Solutions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5" name="이등변 삼각형 38">
            <a:extLst>
              <a:ext uri="{FF2B5EF4-FFF2-40B4-BE49-F238E27FC236}">
                <a16:creationId xmlns:a16="http://schemas.microsoft.com/office/drawing/2014/main" id="{1F13336A-84A0-28A1-E27B-1CC7A0A2D0A9}"/>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
        <p:nvSpPr>
          <p:cNvPr id="3" name="Content Placeholder 3">
            <a:extLst>
              <a:ext uri="{FF2B5EF4-FFF2-40B4-BE49-F238E27FC236}">
                <a16:creationId xmlns:a16="http://schemas.microsoft.com/office/drawing/2014/main" id="{E6FD8538-837E-BE68-BD9B-B1E1D04E7C69}"/>
              </a:ext>
            </a:extLst>
          </p:cNvPr>
          <p:cNvSpPr txBox="1">
            <a:spLocks/>
          </p:cNvSpPr>
          <p:nvPr/>
        </p:nvSpPr>
        <p:spPr>
          <a:xfrm>
            <a:off x="867697" y="1976306"/>
            <a:ext cx="3541717" cy="417156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a:solidFill>
                  <a:srgbClr val="0070C0"/>
                </a:solidFill>
                <a:latin typeface="Segoe UI" panose="020B0502040204020203" pitchFamily="34" charset="0"/>
                <a:cs typeface="Segoe UI" panose="020B0502040204020203" pitchFamily="34" charset="0"/>
              </a:rPr>
              <a:t>Integration</a:t>
            </a:r>
            <a:r>
              <a:rPr lang="en-GB" sz="3900" b="1">
                <a:solidFill>
                  <a:srgbClr val="0070C0"/>
                </a:solidFill>
                <a:latin typeface="Segoe UI" panose="020B0502040204020203" pitchFamily="34" charset="0"/>
                <a:cs typeface="Segoe UI" panose="020B0502040204020203" pitchFamily="34" charset="0"/>
              </a:rPr>
              <a:t> </a:t>
            </a:r>
            <a:r>
              <a:rPr lang="en-GB" sz="2600">
                <a:latin typeface="Segoe UI" panose="020B0502040204020203" pitchFamily="34" charset="0"/>
                <a:cs typeface="Segoe UI" panose="020B0502040204020203" pitchFamily="34" charset="0"/>
              </a:rPr>
              <a:t>of</a:t>
            </a:r>
          </a:p>
          <a:p>
            <a:pPr marL="0" indent="0">
              <a:buNone/>
            </a:pPr>
            <a:r>
              <a:rPr lang="en-GB" sz="2600">
                <a:latin typeface="Segoe UI" panose="020B0502040204020203" pitchFamily="34" charset="0"/>
                <a:cs typeface="Segoe UI" panose="020B0502040204020203" pitchFamily="34" charset="0"/>
              </a:rPr>
              <a:t>External Services</a:t>
            </a:r>
            <a:endParaRPr lang="en-US" sz="2600">
              <a:latin typeface="Segoe UI" panose="020B0502040204020203" pitchFamily="34" charset="0"/>
              <a:cs typeface="Segoe UI" panose="020B0502040204020203" pitchFamily="34" charset="0"/>
            </a:endParaRPr>
          </a:p>
          <a:p>
            <a:pPr marL="0" indent="0">
              <a:buNone/>
            </a:pPr>
            <a:endParaRPr lang="en-GB" sz="2800">
              <a:latin typeface="Segoe UI" panose="020B0502040204020203" pitchFamily="34" charset="0"/>
              <a:ea typeface="+mn-lt"/>
              <a:cs typeface="Segoe UI" panose="020B0502040204020203" pitchFamily="34" charset="0"/>
            </a:endParaRPr>
          </a:p>
          <a:p>
            <a:pPr marL="285750" indent="-285750">
              <a:buClr>
                <a:srgbClr val="8D87A6"/>
              </a:buClr>
              <a:buChar char="ü"/>
            </a:pPr>
            <a:r>
              <a:rPr lang="en-US" sz="1800">
                <a:latin typeface="Segoe UI" panose="020B0502040204020203" pitchFamily="34" charset="0"/>
                <a:ea typeface="+mn-lt"/>
                <a:cs typeface="Segoe UI" panose="020B0502040204020203" pitchFamily="34" charset="0"/>
              </a:rPr>
              <a:t>                as a patient record management system, also provides real-time visibility for appointment slots</a:t>
            </a:r>
          </a:p>
          <a:p>
            <a:pPr marL="285750" indent="-285750">
              <a:buClr>
                <a:srgbClr val="8D87A6"/>
              </a:buClr>
              <a:buChar char="ü"/>
            </a:pPr>
            <a:r>
              <a:rPr lang="en-US" sz="1800">
                <a:latin typeface="Segoe UI" panose="020B0502040204020203" pitchFamily="34" charset="0"/>
                <a:ea typeface="+mn-lt"/>
                <a:cs typeface="Segoe UI" panose="020B0502040204020203" pitchFamily="34" charset="0"/>
              </a:rPr>
              <a:t>                   connecting patients and the clinic</a:t>
            </a:r>
            <a:endParaRPr lang="en-US" sz="1800">
              <a:latin typeface="Segoe UI" panose="020B0502040204020203" pitchFamily="34" charset="0"/>
              <a:cs typeface="Segoe UI" panose="020B0502040204020203" pitchFamily="34" charset="0"/>
            </a:endParaRPr>
          </a:p>
        </p:txBody>
      </p:sp>
      <p:pic>
        <p:nvPicPr>
          <p:cNvPr id="2" name="图片 5" descr="图形用户界面&#10;&#10;已自动生成说明">
            <a:extLst>
              <a:ext uri="{FF2B5EF4-FFF2-40B4-BE49-F238E27FC236}">
                <a16:creationId xmlns:a16="http://schemas.microsoft.com/office/drawing/2014/main" id="{94821372-6AB6-3BA2-008D-4392F8815339}"/>
              </a:ext>
            </a:extLst>
          </p:cNvPr>
          <p:cNvPicPr>
            <a:picLocks noChangeAspect="1"/>
          </p:cNvPicPr>
          <p:nvPr/>
        </p:nvPicPr>
        <p:blipFill rotWithShape="1">
          <a:blip r:embed="rId2"/>
          <a:srcRect l="4305" r="1174" b="-302"/>
          <a:stretch/>
        </p:blipFill>
        <p:spPr>
          <a:xfrm>
            <a:off x="5265647" y="2420470"/>
            <a:ext cx="2287018" cy="3149339"/>
          </a:xfrm>
          <a:prstGeom prst="rect">
            <a:avLst/>
          </a:prstGeom>
          <a:ln>
            <a:noFill/>
          </a:ln>
          <a:effectLst>
            <a:outerShdw blurRad="292100" dist="139700" dir="2700000" algn="tl" rotWithShape="0">
              <a:srgbClr val="333333">
                <a:alpha val="65000"/>
              </a:srgbClr>
            </a:outerShdw>
          </a:effectLst>
        </p:spPr>
      </p:pic>
      <p:pic>
        <p:nvPicPr>
          <p:cNvPr id="6" name="图片 6" descr="图形用户界面, 文本, 应用程序, 聊天或短信&#10;&#10;已自动生成说明">
            <a:extLst>
              <a:ext uri="{FF2B5EF4-FFF2-40B4-BE49-F238E27FC236}">
                <a16:creationId xmlns:a16="http://schemas.microsoft.com/office/drawing/2014/main" id="{B8CCA174-D12B-82D9-CFD8-469B839A560A}"/>
              </a:ext>
            </a:extLst>
          </p:cNvPr>
          <p:cNvPicPr>
            <a:picLocks noChangeAspect="1"/>
          </p:cNvPicPr>
          <p:nvPr/>
        </p:nvPicPr>
        <p:blipFill>
          <a:blip r:embed="rId3"/>
          <a:stretch>
            <a:fillRect/>
          </a:stretch>
        </p:blipFill>
        <p:spPr>
          <a:xfrm>
            <a:off x="8394879" y="2824642"/>
            <a:ext cx="2743200" cy="2260491"/>
          </a:xfrm>
          <a:prstGeom prst="rect">
            <a:avLst/>
          </a:prstGeom>
          <a:ln>
            <a:noFill/>
          </a:ln>
          <a:effectLst>
            <a:outerShdw blurRad="292100" dist="139700" dir="2700000" algn="tl" rotWithShape="0">
              <a:srgbClr val="333333">
                <a:alpha val="65000"/>
              </a:srgbClr>
            </a:outerShdw>
          </a:effectLst>
        </p:spPr>
      </p:pic>
      <p:pic>
        <p:nvPicPr>
          <p:cNvPr id="10" name="Picture 71">
            <a:extLst>
              <a:ext uri="{FF2B5EF4-FFF2-40B4-BE49-F238E27FC236}">
                <a16:creationId xmlns:a16="http://schemas.microsoft.com/office/drawing/2014/main" id="{331F7D1B-A713-C9FA-C8AF-735A490F2E45}"/>
              </a:ext>
            </a:extLst>
          </p:cNvPr>
          <p:cNvPicPr>
            <a:picLocks noChangeAspect="1"/>
          </p:cNvPicPr>
          <p:nvPr/>
        </p:nvPicPr>
        <p:blipFill>
          <a:blip r:embed="rId4"/>
          <a:srcRect/>
          <a:stretch>
            <a:fillRect/>
          </a:stretch>
        </p:blipFill>
        <p:spPr>
          <a:xfrm>
            <a:off x="1230660" y="5287301"/>
            <a:ext cx="1083832" cy="252443"/>
          </a:xfrm>
          <a:prstGeom prst="rect">
            <a:avLst/>
          </a:prstGeom>
        </p:spPr>
      </p:pic>
      <p:pic>
        <p:nvPicPr>
          <p:cNvPr id="12" name="Picture 69">
            <a:extLst>
              <a:ext uri="{FF2B5EF4-FFF2-40B4-BE49-F238E27FC236}">
                <a16:creationId xmlns:a16="http://schemas.microsoft.com/office/drawing/2014/main" id="{65A1FC27-B84E-7A1D-8A22-F61F2086580B}"/>
              </a:ext>
            </a:extLst>
          </p:cNvPr>
          <p:cNvPicPr>
            <a:picLocks noChangeAspect="1"/>
          </p:cNvPicPr>
          <p:nvPr/>
        </p:nvPicPr>
        <p:blipFill>
          <a:blip r:embed="rId5"/>
          <a:srcRect b="1858"/>
          <a:stretch>
            <a:fillRect/>
          </a:stretch>
        </p:blipFill>
        <p:spPr>
          <a:xfrm>
            <a:off x="1232600" y="3995215"/>
            <a:ext cx="914321" cy="201899"/>
          </a:xfrm>
          <a:prstGeom prst="rect">
            <a:avLst/>
          </a:prstGeom>
        </p:spPr>
      </p:pic>
    </p:spTree>
    <p:extLst>
      <p:ext uri="{BB962C8B-B14F-4D97-AF65-F5344CB8AC3E}">
        <p14:creationId xmlns:p14="http://schemas.microsoft.com/office/powerpoint/2010/main" val="156824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7" descr="图形用户界面, 应用程序&#10;&#10;已自动生成说明">
            <a:extLst>
              <a:ext uri="{FF2B5EF4-FFF2-40B4-BE49-F238E27FC236}">
                <a16:creationId xmlns:a16="http://schemas.microsoft.com/office/drawing/2014/main" id="{01C056B0-E6F1-AE57-7347-779F4D319F80}"/>
              </a:ext>
            </a:extLst>
          </p:cNvPr>
          <p:cNvPicPr>
            <a:picLocks noChangeAspect="1"/>
          </p:cNvPicPr>
          <p:nvPr/>
        </p:nvPicPr>
        <p:blipFill>
          <a:blip r:embed="rId2"/>
          <a:stretch>
            <a:fillRect/>
          </a:stretch>
        </p:blipFill>
        <p:spPr>
          <a:xfrm>
            <a:off x="4509752" y="1757506"/>
            <a:ext cx="4932607" cy="2876126"/>
          </a:xfrm>
          <a:prstGeom prst="rect">
            <a:avLst/>
          </a:prstGeom>
          <a:ln>
            <a:noFill/>
          </a:ln>
          <a:effectLst>
            <a:outerShdw blurRad="292100" dist="139700" dir="2700000" algn="tl" rotWithShape="0">
              <a:srgbClr val="333333">
                <a:alpha val="65000"/>
              </a:srgbClr>
            </a:outerShdw>
          </a:effectLst>
        </p:spPr>
      </p:pic>
      <p:sp>
        <p:nvSpPr>
          <p:cNvPr id="4" name="사각형: 둥근 모서리 37">
            <a:extLst>
              <a:ext uri="{FF2B5EF4-FFF2-40B4-BE49-F238E27FC236}">
                <a16:creationId xmlns:a16="http://schemas.microsoft.com/office/drawing/2014/main" id="{D659D3B4-BFC0-21EA-C0B3-696BD924337C}"/>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Our Solutions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5" name="이등변 삼각형 38">
            <a:extLst>
              <a:ext uri="{FF2B5EF4-FFF2-40B4-BE49-F238E27FC236}">
                <a16:creationId xmlns:a16="http://schemas.microsoft.com/office/drawing/2014/main" id="{1F13336A-84A0-28A1-E27B-1CC7A0A2D0A9}"/>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
        <p:nvSpPr>
          <p:cNvPr id="3" name="Content Placeholder 3">
            <a:extLst>
              <a:ext uri="{FF2B5EF4-FFF2-40B4-BE49-F238E27FC236}">
                <a16:creationId xmlns:a16="http://schemas.microsoft.com/office/drawing/2014/main" id="{E6FD8538-837E-BE68-BD9B-B1E1D04E7C69}"/>
              </a:ext>
            </a:extLst>
          </p:cNvPr>
          <p:cNvSpPr txBox="1">
            <a:spLocks/>
          </p:cNvSpPr>
          <p:nvPr/>
        </p:nvSpPr>
        <p:spPr>
          <a:xfrm>
            <a:off x="751804" y="2458225"/>
            <a:ext cx="4111141" cy="32743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900" b="1">
                <a:solidFill>
                  <a:srgbClr val="0070C0"/>
                </a:solidFill>
                <a:latin typeface="Segoe UI" panose="020B0502040204020203" pitchFamily="34" charset="0"/>
                <a:cs typeface="Segoe UI" panose="020B0502040204020203" pitchFamily="34" charset="0"/>
              </a:rPr>
              <a:t>Flexible </a:t>
            </a:r>
            <a:r>
              <a:rPr lang="en-GB" sz="2800">
                <a:latin typeface="Segoe UI" panose="020B0502040204020203" pitchFamily="34" charset="0"/>
                <a:cs typeface="Segoe UI" panose="020B0502040204020203" pitchFamily="34" charset="0"/>
              </a:rPr>
              <a:t>&amp;</a:t>
            </a:r>
            <a:r>
              <a:rPr lang="en-GB" sz="3900" b="1">
                <a:solidFill>
                  <a:srgbClr val="0070C0"/>
                </a:solidFill>
                <a:latin typeface="Segoe UI" panose="020B0502040204020203" pitchFamily="34" charset="0"/>
                <a:cs typeface="Segoe UI" panose="020B0502040204020203" pitchFamily="34" charset="0"/>
              </a:rPr>
              <a:t> Customizable</a:t>
            </a:r>
          </a:p>
          <a:p>
            <a:pPr marL="0" indent="0">
              <a:buNone/>
            </a:pPr>
            <a:endParaRPr lang="en-US" sz="2400">
              <a:latin typeface="Segoe UI" panose="020B0502040204020203" pitchFamily="34" charset="0"/>
              <a:cs typeface="Segoe UI" panose="020B0502040204020203" pitchFamily="34" charset="0"/>
            </a:endParaRPr>
          </a:p>
          <a:p>
            <a:pPr marL="0" indent="0">
              <a:buNone/>
            </a:pPr>
            <a:r>
              <a:rPr lang="en-US">
                <a:latin typeface="Segoe UI" panose="020B0502040204020203" pitchFamily="34" charset="0"/>
                <a:cs typeface="Segoe UI" panose="020B0502040204020203" pitchFamily="34" charset="0"/>
              </a:rPr>
              <a:t>Configurability without any technical knowledge</a:t>
            </a:r>
          </a:p>
        </p:txBody>
      </p:sp>
      <p:pic>
        <p:nvPicPr>
          <p:cNvPr id="6" name="图片 6" descr="图形用户界面, 文本&#10;&#10;已自动生成说明">
            <a:extLst>
              <a:ext uri="{FF2B5EF4-FFF2-40B4-BE49-F238E27FC236}">
                <a16:creationId xmlns:a16="http://schemas.microsoft.com/office/drawing/2014/main" id="{5A2D42E9-C25F-A4F3-26F4-41576EB5EA3D}"/>
              </a:ext>
            </a:extLst>
          </p:cNvPr>
          <p:cNvPicPr>
            <a:picLocks noChangeAspect="1"/>
          </p:cNvPicPr>
          <p:nvPr/>
        </p:nvPicPr>
        <p:blipFill>
          <a:blip r:embed="rId3"/>
          <a:stretch>
            <a:fillRect/>
          </a:stretch>
        </p:blipFill>
        <p:spPr>
          <a:xfrm>
            <a:off x="6559640" y="3292239"/>
            <a:ext cx="4873580" cy="2870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71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93F63AD0-B583-4100-680D-1188F2430CAD}"/>
              </a:ext>
            </a:extLst>
          </p:cNvPr>
          <p:cNvSpPr txBox="1">
            <a:spLocks/>
          </p:cNvSpPr>
          <p:nvPr/>
        </p:nvSpPr>
        <p:spPr>
          <a:xfrm>
            <a:off x="870231" y="1565618"/>
            <a:ext cx="4356859" cy="327437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b="1">
                <a:solidFill>
                  <a:srgbClr val="0070C0"/>
                </a:solidFill>
                <a:latin typeface="Segoe UI" panose="020B0502040204020203" pitchFamily="34" charset="0"/>
                <a:cs typeface="Segoe UI" panose="020B0502040204020203" pitchFamily="34" charset="0"/>
              </a:rPr>
              <a:t>Mobile First</a:t>
            </a:r>
            <a:r>
              <a:rPr lang="en-GB" sz="3500" b="1">
                <a:solidFill>
                  <a:srgbClr val="0070C0"/>
                </a:solidFill>
                <a:latin typeface="Segoe UI" panose="020B0502040204020203" pitchFamily="34" charset="0"/>
                <a:cs typeface="Segoe UI" panose="020B0502040204020203" pitchFamily="34" charset="0"/>
              </a:rPr>
              <a:t> </a:t>
            </a:r>
            <a:r>
              <a:rPr lang="en-GB" sz="2200">
                <a:latin typeface="Segoe UI" panose="020B0502040204020203" pitchFamily="34" charset="0"/>
                <a:cs typeface="Segoe UI" panose="020B0502040204020203" pitchFamily="34" charset="0"/>
              </a:rPr>
              <a:t>&amp;</a:t>
            </a:r>
          </a:p>
          <a:p>
            <a:pPr marL="0" indent="0">
              <a:buNone/>
            </a:pPr>
            <a:r>
              <a:rPr lang="en-GB" sz="2400">
                <a:latin typeface="Segoe UI" panose="020B0502040204020203" pitchFamily="34" charset="0"/>
                <a:cs typeface="Segoe UI" panose="020B0502040204020203" pitchFamily="34" charset="0"/>
              </a:rPr>
              <a:t>Responsive Web Design</a:t>
            </a:r>
            <a:endParaRPr lang="en-US" sz="2400">
              <a:latin typeface="Segoe UI" panose="020B0502040204020203" pitchFamily="34" charset="0"/>
              <a:cs typeface="Segoe UI" panose="020B0502040204020203" pitchFamily="34" charset="0"/>
            </a:endParaRPr>
          </a:p>
          <a:p>
            <a:pPr marL="0" indent="0">
              <a:buNone/>
            </a:pPr>
            <a:endParaRPr lang="en-GB" sz="900">
              <a:latin typeface="Segoe UI" panose="020B0502040204020203" pitchFamily="34" charset="0"/>
              <a:cs typeface="Segoe UI" panose="020B0502040204020203" pitchFamily="34" charset="0"/>
            </a:endParaRPr>
          </a:p>
          <a:p>
            <a:pPr>
              <a:buClr>
                <a:srgbClr val="8D87A6"/>
              </a:buClr>
            </a:pPr>
            <a:r>
              <a:rPr lang="en-US" sz="1600">
                <a:latin typeface="Segoe UI" panose="020B0502040204020203" pitchFamily="34" charset="0"/>
                <a:cs typeface="Segoe UI" panose="020B0502040204020203" pitchFamily="34" charset="0"/>
              </a:rPr>
              <a:t>Mobile phones</a:t>
            </a:r>
          </a:p>
          <a:p>
            <a:pPr>
              <a:buClr>
                <a:srgbClr val="8D87A6"/>
              </a:buClr>
            </a:pPr>
            <a:r>
              <a:rPr lang="en-US" sz="1600">
                <a:latin typeface="Segoe UI" panose="020B0502040204020203" pitchFamily="34" charset="0"/>
                <a:cs typeface="Segoe UI" panose="020B0502040204020203" pitchFamily="34" charset="0"/>
              </a:rPr>
              <a:t>Tablets</a:t>
            </a:r>
          </a:p>
          <a:p>
            <a:pPr>
              <a:buClr>
                <a:srgbClr val="8D87A6"/>
              </a:buClr>
            </a:pPr>
            <a:r>
              <a:rPr lang="en-US" sz="1600">
                <a:latin typeface="Segoe UI" panose="020B0502040204020203" pitchFamily="34" charset="0"/>
                <a:cs typeface="Segoe UI" panose="020B0502040204020203" pitchFamily="34" charset="0"/>
              </a:rPr>
              <a:t>Laptops</a:t>
            </a:r>
          </a:p>
          <a:p>
            <a:pPr>
              <a:buClr>
                <a:srgbClr val="8D87A6"/>
              </a:buClr>
            </a:pPr>
            <a:r>
              <a:rPr lang="en-US" sz="1600">
                <a:latin typeface="Segoe UI" panose="020B0502040204020203" pitchFamily="34" charset="0"/>
                <a:cs typeface="Segoe UI" panose="020B0502040204020203" pitchFamily="34" charset="0"/>
              </a:rPr>
              <a:t>PCs</a:t>
            </a:r>
          </a:p>
        </p:txBody>
      </p:sp>
      <p:sp>
        <p:nvSpPr>
          <p:cNvPr id="20" name="AutoShape 8">
            <a:extLst>
              <a:ext uri="{FF2B5EF4-FFF2-40B4-BE49-F238E27FC236}">
                <a16:creationId xmlns:a16="http://schemas.microsoft.com/office/drawing/2014/main" id="{5D1922F1-8E89-ABBB-7D55-2168E8AD03B8}"/>
              </a:ext>
            </a:extLst>
          </p:cNvPr>
          <p:cNvSpPr>
            <a:spLocks noChangeAspect="1" noChangeArrowheads="1"/>
          </p:cNvSpPr>
          <p:nvPr/>
        </p:nvSpPr>
        <p:spPr bwMode="auto">
          <a:xfrm>
            <a:off x="14345683" y="8492099"/>
            <a:ext cx="233435" cy="2415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cs typeface="Segoe UI" panose="020B0502040204020203" pitchFamily="34" charset="0"/>
            </a:endParaRPr>
          </a:p>
        </p:txBody>
      </p:sp>
      <p:sp>
        <p:nvSpPr>
          <p:cNvPr id="44" name="사각형: 둥근 모서리 37">
            <a:extLst>
              <a:ext uri="{FF2B5EF4-FFF2-40B4-BE49-F238E27FC236}">
                <a16:creationId xmlns:a16="http://schemas.microsoft.com/office/drawing/2014/main" id="{221E6061-233C-BBCC-BDD2-8A7B036282DE}"/>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Our Solutions</a:t>
            </a:r>
            <a:endParaRPr lang="ko-KR" altLang="en-US" sz="2800">
              <a:solidFill>
                <a:schemeClr val="tx1"/>
              </a:solidFill>
              <a:latin typeface="Segoe UI" panose="020B0502040204020203" pitchFamily="34" charset="0"/>
              <a:cs typeface="Segoe UI" panose="020B0502040204020203" pitchFamily="34" charset="0"/>
            </a:endParaRPr>
          </a:p>
        </p:txBody>
      </p:sp>
      <p:sp>
        <p:nvSpPr>
          <p:cNvPr id="45" name="이등변 삼각형 38">
            <a:extLst>
              <a:ext uri="{FF2B5EF4-FFF2-40B4-BE49-F238E27FC236}">
                <a16:creationId xmlns:a16="http://schemas.microsoft.com/office/drawing/2014/main" id="{645F1150-5AD7-CFD3-D66D-A0B0D0EDEC61}"/>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FA96866-C4BA-BBCC-4BF9-E6AA412B885E}"/>
              </a:ext>
            </a:extLst>
          </p:cNvPr>
          <p:cNvPicPr>
            <a:picLocks noChangeAspect="1"/>
          </p:cNvPicPr>
          <p:nvPr/>
        </p:nvPicPr>
        <p:blipFill rotWithShape="1">
          <a:blip r:embed="rId2"/>
          <a:srcRect l="2330"/>
          <a:stretch/>
        </p:blipFill>
        <p:spPr>
          <a:xfrm>
            <a:off x="5335674" y="1340733"/>
            <a:ext cx="6847681" cy="4762913"/>
          </a:xfrm>
          <a:prstGeom prst="rect">
            <a:avLst/>
          </a:prstGeom>
        </p:spPr>
      </p:pic>
      <p:sp>
        <p:nvSpPr>
          <p:cNvPr id="4" name="Content Placeholder 3">
            <a:extLst>
              <a:ext uri="{FF2B5EF4-FFF2-40B4-BE49-F238E27FC236}">
                <a16:creationId xmlns:a16="http://schemas.microsoft.com/office/drawing/2014/main" id="{5585651F-B48D-871C-EBEA-A1A704852076}"/>
              </a:ext>
            </a:extLst>
          </p:cNvPr>
          <p:cNvSpPr txBox="1">
            <a:spLocks/>
          </p:cNvSpPr>
          <p:nvPr/>
        </p:nvSpPr>
        <p:spPr>
          <a:xfrm>
            <a:off x="800472" y="4898023"/>
            <a:ext cx="5663024" cy="138046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b="1">
                <a:solidFill>
                  <a:srgbClr val="0070C0"/>
                </a:solidFill>
                <a:latin typeface="Segoe UI" panose="020B0502040204020203" pitchFamily="34" charset="0"/>
                <a:cs typeface="Segoe UI" panose="020B0502040204020203" pitchFamily="34" charset="0"/>
              </a:rPr>
              <a:t>Cross-Browser </a:t>
            </a:r>
            <a:r>
              <a:rPr lang="en-US" sz="2800" b="1">
                <a:solidFill>
                  <a:srgbClr val="0070C0"/>
                </a:solidFill>
                <a:latin typeface="Segoe UI" panose="020B0502040204020203" pitchFamily="34" charset="0"/>
                <a:cs typeface="Segoe UI" panose="020B0502040204020203" pitchFamily="34" charset="0"/>
              </a:rPr>
              <a:t>Compatible</a:t>
            </a:r>
            <a:endParaRPr lang="en-GB" sz="2800" b="1">
              <a:solidFill>
                <a:srgbClr val="0070C0"/>
              </a:solidFill>
              <a:latin typeface="Segoe UI" panose="020B0502040204020203" pitchFamily="34" charset="0"/>
              <a:cs typeface="Segoe UI" panose="020B0502040204020203" pitchFamily="34" charset="0"/>
            </a:endParaRPr>
          </a:p>
          <a:p>
            <a:pPr marL="0" indent="0">
              <a:buClr>
                <a:srgbClr val="8D87A6"/>
              </a:buClr>
              <a:buNone/>
            </a:pPr>
            <a:endParaRPr lang="en-US" sz="900">
              <a:latin typeface="Segoe UI" panose="020B0502040204020203" pitchFamily="34" charset="0"/>
              <a:cs typeface="Segoe UI" panose="020B0502040204020203" pitchFamily="34" charset="0"/>
            </a:endParaRPr>
          </a:p>
          <a:p>
            <a:pPr>
              <a:buClr>
                <a:srgbClr val="8D87A6"/>
              </a:buClr>
            </a:pPr>
            <a:r>
              <a:rPr lang="en-US" sz="1600">
                <a:latin typeface="Segoe UI" panose="020B0502040204020203" pitchFamily="34" charset="0"/>
                <a:cs typeface="Segoe UI" panose="020B0502040204020203" pitchFamily="34" charset="0"/>
              </a:rPr>
              <a:t>Chrome/Safari/Edge/Firefox, </a:t>
            </a:r>
            <a:r>
              <a:rPr lang="en-US" sz="1600" err="1">
                <a:latin typeface="Segoe UI" panose="020B0502040204020203" pitchFamily="34" charset="0"/>
                <a:cs typeface="Segoe UI" panose="020B0502040204020203" pitchFamily="34" charset="0"/>
              </a:rPr>
              <a:t>etc</a:t>
            </a:r>
            <a:endParaRPr lang="en-US"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101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37">
            <a:extLst>
              <a:ext uri="{FF2B5EF4-FFF2-40B4-BE49-F238E27FC236}">
                <a16:creationId xmlns:a16="http://schemas.microsoft.com/office/drawing/2014/main" id="{BEAC20A2-99FF-DE10-8190-1FCCFFD16761}"/>
              </a:ext>
            </a:extLst>
          </p:cNvPr>
          <p:cNvSpPr/>
          <p:nvPr/>
        </p:nvSpPr>
        <p:spPr>
          <a:xfrm>
            <a:off x="800100" y="660400"/>
            <a:ext cx="10591800" cy="622300"/>
          </a:xfrm>
          <a:prstGeom prst="roundRect">
            <a:avLst>
              <a:gd name="adj" fmla="val 50000"/>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a:solidFill>
                  <a:schemeClr val="tx1"/>
                </a:solidFill>
                <a:latin typeface="Segoe UI" panose="020B0502040204020203" pitchFamily="34" charset="0"/>
                <a:cs typeface="Segoe UI" panose="020B0502040204020203" pitchFamily="34" charset="0"/>
              </a:rPr>
              <a:t>Demo</a:t>
            </a:r>
            <a:endParaRPr lang="ko-KR" altLang="en-US" sz="2800">
              <a:solidFill>
                <a:schemeClr val="tx1"/>
              </a:solidFill>
              <a:latin typeface="Segoe UI" panose="020B0502040204020203" pitchFamily="34" charset="0"/>
              <a:cs typeface="Segoe UI" panose="020B0502040204020203" pitchFamily="34" charset="0"/>
            </a:endParaRPr>
          </a:p>
        </p:txBody>
      </p:sp>
      <p:sp>
        <p:nvSpPr>
          <p:cNvPr id="5" name="이등변 삼각형 38">
            <a:extLst>
              <a:ext uri="{FF2B5EF4-FFF2-40B4-BE49-F238E27FC236}">
                <a16:creationId xmlns:a16="http://schemas.microsoft.com/office/drawing/2014/main" id="{4BE177E8-1CC0-9CA1-452F-7B44BA5C2C60}"/>
              </a:ext>
            </a:extLst>
          </p:cNvPr>
          <p:cNvSpPr/>
          <p:nvPr/>
        </p:nvSpPr>
        <p:spPr>
          <a:xfrm rot="10800000">
            <a:off x="10891832" y="875769"/>
            <a:ext cx="218465" cy="188332"/>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57519361"/>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5FAB7AA61BF045BDBBF375CB530F84" ma:contentTypeVersion="4" ma:contentTypeDescription="Create a new document." ma:contentTypeScope="" ma:versionID="63af7551d70ea9b116bff6e6f8736724">
  <xsd:schema xmlns:xsd="http://www.w3.org/2001/XMLSchema" xmlns:xs="http://www.w3.org/2001/XMLSchema" xmlns:p="http://schemas.microsoft.com/office/2006/metadata/properties" xmlns:ns2="c824e7cf-4457-4cbf-b45a-304a7a17496d" xmlns:ns3="7dde98fc-113a-4420-9541-a727004fa6d3" targetNamespace="http://schemas.microsoft.com/office/2006/metadata/properties" ma:root="true" ma:fieldsID="fe693a0a2060b452500a51c716bbe25d" ns2:_="" ns3:_="">
    <xsd:import namespace="c824e7cf-4457-4cbf-b45a-304a7a17496d"/>
    <xsd:import namespace="7dde98fc-113a-4420-9541-a727004fa6d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24e7cf-4457-4cbf-b45a-304a7a1749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dde98fc-113a-4420-9541-a727004fa6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0326B3-F518-4F0E-BF6C-E9A1B4A330E1}">
  <ds:schemaRefs>
    <ds:schemaRef ds:uri="7dde98fc-113a-4420-9541-a727004fa6d3"/>
    <ds:schemaRef ds:uri="c824e7cf-4457-4cbf-b45a-304a7a1749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892CCED-29D3-4BF2-A9D2-37958B553BFE}">
  <ds:schemaRefs>
    <ds:schemaRef ds:uri="http://schemas.microsoft.com/sharepoint/v3/contenttype/forms"/>
  </ds:schemaRefs>
</ds:datastoreItem>
</file>

<file path=customXml/itemProps3.xml><?xml version="1.0" encoding="utf-8"?>
<ds:datastoreItem xmlns:ds="http://schemas.openxmlformats.org/officeDocument/2006/customXml" ds:itemID="{93133284-E826-4E29-A0AF-C75515B997AE}">
  <ds:schemaRefs>
    <ds:schemaRef ds:uri="7dde98fc-113a-4420-9541-a727004fa6d3"/>
    <ds:schemaRef ds:uri="c824e7cf-4457-4cbf-b45a-304a7a1749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Application>Microsoft Office PowerPoint</Application>
  <PresentationFormat>Widescreen</PresentationFormat>
  <Slides>17</Slides>
  <Notes>1</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CosineVTI</vt:lpstr>
      <vt:lpstr>CosineVTI</vt:lpstr>
      <vt:lpstr>Next-Generation Web Systems for Medical Clinics (Doctor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cp:revision>
  <dcterms:created xsi:type="dcterms:W3CDTF">2023-03-08T17:08:28Z</dcterms:created>
  <dcterms:modified xsi:type="dcterms:W3CDTF">2023-09-27T17:00:01Z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0x010100CC5FAB7AA61BF045BDBBF375CB530F84</vt:lpwstr>
  </property>
</Properties>
</file>